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88"/>
  </p:notesMasterIdLst>
  <p:sldIdLst>
    <p:sldId id="1201" r:id="rId5"/>
    <p:sldId id="1412" r:id="rId6"/>
    <p:sldId id="1248" r:id="rId7"/>
    <p:sldId id="1426" r:id="rId8"/>
    <p:sldId id="1428" r:id="rId9"/>
    <p:sldId id="1427" r:id="rId10"/>
    <p:sldId id="1430" r:id="rId11"/>
    <p:sldId id="1429" r:id="rId12"/>
    <p:sldId id="1431" r:id="rId13"/>
    <p:sldId id="1425" r:id="rId14"/>
    <p:sldId id="1432" r:id="rId15"/>
    <p:sldId id="1437" r:id="rId16"/>
    <p:sldId id="1436" r:id="rId17"/>
    <p:sldId id="1435" r:id="rId18"/>
    <p:sldId id="1434" r:id="rId19"/>
    <p:sldId id="1433" r:id="rId20"/>
    <p:sldId id="1411" r:id="rId21"/>
    <p:sldId id="1416" r:id="rId22"/>
    <p:sldId id="1318" r:id="rId23"/>
    <p:sldId id="1317" r:id="rId24"/>
    <p:sldId id="1316" r:id="rId25"/>
    <p:sldId id="1414" r:id="rId26"/>
    <p:sldId id="1323" r:id="rId27"/>
    <p:sldId id="1325" r:id="rId28"/>
    <p:sldId id="1444" r:id="rId29"/>
    <p:sldId id="1443" r:id="rId30"/>
    <p:sldId id="1407" r:id="rId31"/>
    <p:sldId id="1410" r:id="rId32"/>
    <p:sldId id="1439" r:id="rId33"/>
    <p:sldId id="1438" r:id="rId34"/>
    <p:sldId id="1441" r:id="rId35"/>
    <p:sldId id="1249" r:id="rId36"/>
    <p:sldId id="1321" r:id="rId37"/>
    <p:sldId id="1319" r:id="rId38"/>
    <p:sldId id="1415" r:id="rId39"/>
    <p:sldId id="1326" r:id="rId40"/>
    <p:sldId id="1174" r:id="rId41"/>
    <p:sldId id="1404" r:id="rId42"/>
    <p:sldId id="1403" r:id="rId43"/>
    <p:sldId id="1402" r:id="rId44"/>
    <p:sldId id="1184" r:id="rId45"/>
    <p:sldId id="1339" r:id="rId46"/>
    <p:sldId id="1338" r:id="rId47"/>
    <p:sldId id="1337" r:id="rId48"/>
    <p:sldId id="1336" r:id="rId49"/>
    <p:sldId id="1341" r:id="rId50"/>
    <p:sldId id="1340" r:id="rId51"/>
    <p:sldId id="1335" r:id="rId52"/>
    <p:sldId id="1232" r:id="rId53"/>
    <p:sldId id="1345" r:id="rId54"/>
    <p:sldId id="1344" r:id="rId55"/>
    <p:sldId id="1343" r:id="rId56"/>
    <p:sldId id="1342" r:id="rId57"/>
    <p:sldId id="1254" r:id="rId58"/>
    <p:sldId id="1192" r:id="rId59"/>
    <p:sldId id="1406" r:id="rId60"/>
    <p:sldId id="1348" r:id="rId61"/>
    <p:sldId id="1190" r:id="rId62"/>
    <p:sldId id="1352" r:id="rId63"/>
    <p:sldId id="1351" r:id="rId64"/>
    <p:sldId id="1353" r:id="rId65"/>
    <p:sldId id="1349" r:id="rId66"/>
    <p:sldId id="1354" r:id="rId67"/>
    <p:sldId id="1364" r:id="rId68"/>
    <p:sldId id="1365" r:id="rId69"/>
    <p:sldId id="1363" r:id="rId70"/>
    <p:sldId id="1362" r:id="rId71"/>
    <p:sldId id="1361" r:id="rId72"/>
    <p:sldId id="1359" r:id="rId73"/>
    <p:sldId id="1360" r:id="rId74"/>
    <p:sldId id="1358" r:id="rId75"/>
    <p:sldId id="1356" r:id="rId76"/>
    <p:sldId id="1355" r:id="rId77"/>
    <p:sldId id="1262" r:id="rId78"/>
    <p:sldId id="1368" r:id="rId79"/>
    <p:sldId id="1442" r:id="rId80"/>
    <p:sldId id="1417" r:id="rId81"/>
    <p:sldId id="1421" r:id="rId82"/>
    <p:sldId id="1424" r:id="rId83"/>
    <p:sldId id="1423" r:id="rId84"/>
    <p:sldId id="1422" r:id="rId85"/>
    <p:sldId id="1420" r:id="rId86"/>
    <p:sldId id="1258" r:id="rId8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mbria" panose="02040503050406030204" pitchFamily="18" charset="0"/>
      <p:regular r:id="rId93"/>
      <p:bold r:id="rId94"/>
      <p:italic r:id="rId95"/>
      <p:boldItalic r:id="rId96"/>
    </p:embeddedFont>
    <p:embeddedFont>
      <p:font typeface="Montserrat" panose="00000500000000000000" pitchFamily="2" charset="0"/>
      <p:regular r:id="rId97"/>
      <p:bold r:id="rId98"/>
      <p:italic r:id="rId99"/>
      <p:boldItalic r:id="rId100"/>
    </p:embeddedFont>
    <p:embeddedFont>
      <p:font typeface="Montserrat Medium" panose="00000600000000000000" pitchFamily="2" charset="0"/>
      <p:regular r:id="rId101"/>
      <p:bold r:id="rId102"/>
      <p:italic r:id="rId103"/>
      <p:boldItalic r:id="rId104"/>
    </p:embeddedFont>
    <p:embeddedFont>
      <p:font typeface="Trebuchet MS" panose="020B0603020202020204" pitchFamily="34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6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2B03"/>
    <a:srgbClr val="7300FF"/>
    <a:srgbClr val="9900FF"/>
    <a:srgbClr val="D5683F"/>
    <a:srgbClr val="FFA086"/>
    <a:srgbClr val="006BAE"/>
    <a:srgbClr val="8FD4FF"/>
    <a:srgbClr val="00416B"/>
    <a:srgbClr val="1FA8FF"/>
    <a:srgbClr val="196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EFA38-178F-4566-8590-2348F54068AD}" v="328" dt="2022-11-25T15:13:03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3" autoAdjust="0"/>
    <p:restoredTop sz="94648"/>
  </p:normalViewPr>
  <p:slideViewPr>
    <p:cSldViewPr snapToGrid="0">
      <p:cViewPr varScale="1">
        <p:scale>
          <a:sx n="313" d="100"/>
          <a:sy n="313" d="100"/>
        </p:scale>
        <p:origin x="1128" y="240"/>
      </p:cViewPr>
      <p:guideLst>
        <p:guide orient="horz" pos="1556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1.fntdata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font" Target="fonts/font19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4.fntdata"/><Relationship Id="rId5" Type="http://schemas.openxmlformats.org/officeDocument/2006/relationships/slide" Target="slides/slide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6/11/relationships/changesInfo" Target="changesInfos/changesInfo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5.fntdata"/><Relationship Id="rId108" Type="http://schemas.openxmlformats.org/officeDocument/2006/relationships/font" Target="fonts/font20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8.fntdata"/><Relationship Id="rId114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2.fntdata"/><Relationship Id="rId105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 Cosme" userId="272d5a2a-eea8-4805-b974-3aa4aa9a913a" providerId="ADAL" clId="{9D4EFA38-178F-4566-8590-2348F54068AD}"/>
    <pc:docChg chg="undo redo custSel addSld delSld modSld sldOrd">
      <pc:chgData name="Jonathan  Cosme" userId="272d5a2a-eea8-4805-b974-3aa4aa9a913a" providerId="ADAL" clId="{9D4EFA38-178F-4566-8590-2348F54068AD}" dt="2022-11-25T17:08:03.338" v="4010" actId="20577"/>
      <pc:docMkLst>
        <pc:docMk/>
      </pc:docMkLst>
      <pc:sldChg chg="del">
        <pc:chgData name="Jonathan  Cosme" userId="272d5a2a-eea8-4805-b974-3aa4aa9a913a" providerId="ADAL" clId="{9D4EFA38-178F-4566-8590-2348F54068AD}" dt="2022-11-24T22:40:02.509" v="55" actId="47"/>
        <pc:sldMkLst>
          <pc:docMk/>
          <pc:sldMk cId="0" sldId="1173"/>
        </pc:sldMkLst>
      </pc:sldChg>
      <pc:sldChg chg="addSp delSp modSp mod">
        <pc:chgData name="Jonathan  Cosme" userId="272d5a2a-eea8-4805-b974-3aa4aa9a913a" providerId="ADAL" clId="{9D4EFA38-178F-4566-8590-2348F54068AD}" dt="2022-11-25T03:12:51.219" v="3866" actId="166"/>
        <pc:sldMkLst>
          <pc:docMk/>
          <pc:sldMk cId="0" sldId="1174"/>
        </pc:sldMkLst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16" creationId="{B14C7DC3-BBB7-6325-276A-3B23D9F0A3A2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18" creationId="{EED46592-B3ED-43C4-90D6-E50BFA3713EB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29" creationId="{8A863794-0C5B-CF4E-9FE3-4007BE29B582}"/>
          </ac:spMkLst>
        </pc:spChg>
        <pc:spChg chg="mod">
          <ac:chgData name="Jonathan  Cosme" userId="272d5a2a-eea8-4805-b974-3aa4aa9a913a" providerId="ADAL" clId="{9D4EFA38-178F-4566-8590-2348F54068AD}" dt="2022-11-25T01:09:58.525" v="1740" actId="165"/>
          <ac:spMkLst>
            <pc:docMk/>
            <pc:sldMk cId="0" sldId="1174"/>
            <ac:spMk id="48" creationId="{C24E9EE4-94EF-08B3-984C-212372A408E1}"/>
          </ac:spMkLst>
        </pc:spChg>
        <pc:spChg chg="mod">
          <ac:chgData name="Jonathan  Cosme" userId="272d5a2a-eea8-4805-b974-3aa4aa9a913a" providerId="ADAL" clId="{9D4EFA38-178F-4566-8590-2348F54068AD}" dt="2022-11-25T01:09:58.525" v="1740" actId="165"/>
          <ac:spMkLst>
            <pc:docMk/>
            <pc:sldMk cId="0" sldId="1174"/>
            <ac:spMk id="52" creationId="{C3B95FE3-6403-384E-5D87-4AF86925E81B}"/>
          </ac:spMkLst>
        </pc:spChg>
        <pc:spChg chg="mod">
          <ac:chgData name="Jonathan  Cosme" userId="272d5a2a-eea8-4805-b974-3aa4aa9a913a" providerId="ADAL" clId="{9D4EFA38-178F-4566-8590-2348F54068AD}" dt="2022-11-25T01:09:58.525" v="1740" actId="165"/>
          <ac:spMkLst>
            <pc:docMk/>
            <pc:sldMk cId="0" sldId="1174"/>
            <ac:spMk id="53" creationId="{8A9CEB81-A8D0-8CF0-E209-45E417492380}"/>
          </ac:spMkLst>
        </pc:spChg>
        <pc:spChg chg="mod">
          <ac:chgData name="Jonathan  Cosme" userId="272d5a2a-eea8-4805-b974-3aa4aa9a913a" providerId="ADAL" clId="{9D4EFA38-178F-4566-8590-2348F54068AD}" dt="2022-11-25T01:09:58.525" v="1740" actId="165"/>
          <ac:spMkLst>
            <pc:docMk/>
            <pc:sldMk cId="0" sldId="1174"/>
            <ac:spMk id="54" creationId="{28708E0B-BEE5-2BB5-A284-5DDB510FE9AC}"/>
          </ac:spMkLst>
        </pc:spChg>
        <pc:spChg chg="mod">
          <ac:chgData name="Jonathan  Cosme" userId="272d5a2a-eea8-4805-b974-3aa4aa9a913a" providerId="ADAL" clId="{9D4EFA38-178F-4566-8590-2348F54068AD}" dt="2022-11-25T01:09:58.525" v="1740" actId="165"/>
          <ac:spMkLst>
            <pc:docMk/>
            <pc:sldMk cId="0" sldId="1174"/>
            <ac:spMk id="55" creationId="{5ADFDF77-1531-24A6-1F8D-41A80CB6578F}"/>
          </ac:spMkLst>
        </pc:spChg>
        <pc:spChg chg="mod topLvl">
          <ac:chgData name="Jonathan  Cosme" userId="272d5a2a-eea8-4805-b974-3aa4aa9a913a" providerId="ADAL" clId="{9D4EFA38-178F-4566-8590-2348F54068AD}" dt="2022-11-25T01:10:20.589" v="1743" actId="164"/>
          <ac:spMkLst>
            <pc:docMk/>
            <pc:sldMk cId="0" sldId="1174"/>
            <ac:spMk id="56" creationId="{513B73C3-1752-44FE-8E30-5B1120C45D7B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77" creationId="{83569857-5C32-A716-994A-3213E036BBEE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78" creationId="{E966310E-CC00-A005-3E9F-51F5A38F7FBC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79" creationId="{3E5856EA-065F-DD28-0730-5B3584CB8BF0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80" creationId="{8002740B-258B-7173-0815-E896F36768B9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81" creationId="{CDD65FCF-D7F3-4AFC-20A6-2824FD43B0C9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82" creationId="{A1E71F32-93E2-740F-CF24-27334F75AFD5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83" creationId="{31D13018-72C1-2B96-068E-52378C2E2229}"/>
          </ac:spMkLst>
        </pc:spChg>
        <pc:spChg chg="add del mod">
          <ac:chgData name="Jonathan  Cosme" userId="272d5a2a-eea8-4805-b974-3aa4aa9a913a" providerId="ADAL" clId="{9D4EFA38-178F-4566-8590-2348F54068AD}" dt="2022-11-25T00:41:34.799" v="1465" actId="1038"/>
          <ac:spMkLst>
            <pc:docMk/>
            <pc:sldMk cId="0" sldId="1174"/>
            <ac:spMk id="84" creationId="{ECDA7830-00FD-B836-EB46-2381FD515ED5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85" creationId="{CCC74440-D393-0BCC-EF1A-85A85626E859}"/>
          </ac:spMkLst>
        </pc:spChg>
        <pc:spChg chg="mod">
          <ac:chgData name="Jonathan  Cosme" userId="272d5a2a-eea8-4805-b974-3aa4aa9a913a" providerId="ADAL" clId="{9D4EFA38-178F-4566-8590-2348F54068AD}" dt="2022-11-25T00:41:01.248" v="1461" actId="1076"/>
          <ac:spMkLst>
            <pc:docMk/>
            <pc:sldMk cId="0" sldId="1174"/>
            <ac:spMk id="87" creationId="{482B25BB-35D6-0A36-ECD2-EE85C8D1065A}"/>
          </ac:spMkLst>
        </pc:spChg>
        <pc:spChg chg="mod">
          <ac:chgData name="Jonathan  Cosme" userId="272d5a2a-eea8-4805-b974-3aa4aa9a913a" providerId="ADAL" clId="{9D4EFA38-178F-4566-8590-2348F54068AD}" dt="2022-11-25T00:40:35.758" v="1453"/>
          <ac:spMkLst>
            <pc:docMk/>
            <pc:sldMk cId="0" sldId="1174"/>
            <ac:spMk id="89" creationId="{113A0D2F-C731-E742-FF68-8F77F5EE54ED}"/>
          </ac:spMkLst>
        </pc:spChg>
        <pc:spChg chg="mod">
          <ac:chgData name="Jonathan  Cosme" userId="272d5a2a-eea8-4805-b974-3aa4aa9a913a" providerId="ADAL" clId="{9D4EFA38-178F-4566-8590-2348F54068AD}" dt="2022-11-25T01:09:37.180" v="1735"/>
          <ac:spMkLst>
            <pc:docMk/>
            <pc:sldMk cId="0" sldId="1174"/>
            <ac:spMk id="97" creationId="{09E4342E-8100-50DE-44C3-4BA14AF0BE42}"/>
          </ac:spMkLst>
        </pc:spChg>
        <pc:spChg chg="mod">
          <ac:chgData name="Jonathan  Cosme" userId="272d5a2a-eea8-4805-b974-3aa4aa9a913a" providerId="ADAL" clId="{9D4EFA38-178F-4566-8590-2348F54068AD}" dt="2022-11-25T01:09:37.180" v="1735"/>
          <ac:spMkLst>
            <pc:docMk/>
            <pc:sldMk cId="0" sldId="1174"/>
            <ac:spMk id="101" creationId="{588FF4D2-BD5F-A94F-B87F-EEA3BD1E6090}"/>
          </ac:spMkLst>
        </pc:spChg>
        <pc:spChg chg="mod">
          <ac:chgData name="Jonathan  Cosme" userId="272d5a2a-eea8-4805-b974-3aa4aa9a913a" providerId="ADAL" clId="{9D4EFA38-178F-4566-8590-2348F54068AD}" dt="2022-11-25T01:09:37.180" v="1735"/>
          <ac:spMkLst>
            <pc:docMk/>
            <pc:sldMk cId="0" sldId="1174"/>
            <ac:spMk id="102" creationId="{ED5D1AE2-C300-6086-1E1C-7A59431906B1}"/>
          </ac:spMkLst>
        </pc:spChg>
        <pc:spChg chg="mod">
          <ac:chgData name="Jonathan  Cosme" userId="272d5a2a-eea8-4805-b974-3aa4aa9a913a" providerId="ADAL" clId="{9D4EFA38-178F-4566-8590-2348F54068AD}" dt="2022-11-25T01:09:37.180" v="1735"/>
          <ac:spMkLst>
            <pc:docMk/>
            <pc:sldMk cId="0" sldId="1174"/>
            <ac:spMk id="103" creationId="{E465222D-478B-6F32-783B-06263D5D389B}"/>
          </ac:spMkLst>
        </pc:spChg>
        <pc:spChg chg="mod">
          <ac:chgData name="Jonathan  Cosme" userId="272d5a2a-eea8-4805-b974-3aa4aa9a913a" providerId="ADAL" clId="{9D4EFA38-178F-4566-8590-2348F54068AD}" dt="2022-11-25T01:09:37.180" v="1735"/>
          <ac:spMkLst>
            <pc:docMk/>
            <pc:sldMk cId="0" sldId="1174"/>
            <ac:spMk id="104" creationId="{60B7F3C2-0067-CC02-079F-E92FED796891}"/>
          </ac:spMkLst>
        </pc:spChg>
        <pc:grpChg chg="add mod">
          <ac:chgData name="Jonathan  Cosme" userId="272d5a2a-eea8-4805-b974-3aa4aa9a913a" providerId="ADAL" clId="{9D4EFA38-178F-4566-8590-2348F54068AD}" dt="2022-11-25T00:40:58.197" v="1460" actId="1076"/>
          <ac:grpSpMkLst>
            <pc:docMk/>
            <pc:sldMk cId="0" sldId="1174"/>
            <ac:grpSpMk id="3" creationId="{F3651644-A125-E2DE-8653-4CCA168AD8A9}"/>
          </ac:grpSpMkLst>
        </pc:grpChg>
        <pc:grpChg chg="del mod topLvl">
          <ac:chgData name="Jonathan  Cosme" userId="272d5a2a-eea8-4805-b974-3aa4aa9a913a" providerId="ADAL" clId="{9D4EFA38-178F-4566-8590-2348F54068AD}" dt="2022-11-25T01:10:01.698" v="1741" actId="478"/>
          <ac:grpSpMkLst>
            <pc:docMk/>
            <pc:sldMk cId="0" sldId="1174"/>
            <ac:grpSpMk id="44" creationId="{D317CBFC-DDA4-F5ED-58CC-15E57454B76B}"/>
          </ac:grpSpMkLst>
        </pc:grpChg>
        <pc:grpChg chg="mod">
          <ac:chgData name="Jonathan  Cosme" userId="272d5a2a-eea8-4805-b974-3aa4aa9a913a" providerId="ADAL" clId="{9D4EFA38-178F-4566-8590-2348F54068AD}" dt="2022-11-25T01:09:58.525" v="1740" actId="165"/>
          <ac:grpSpMkLst>
            <pc:docMk/>
            <pc:sldMk cId="0" sldId="1174"/>
            <ac:grpSpMk id="45" creationId="{417FAF7E-230B-056E-5E6C-C87414BB5CD4}"/>
          </ac:grpSpMkLst>
        </pc:grpChg>
        <pc:grpChg chg="mod">
          <ac:chgData name="Jonathan  Cosme" userId="272d5a2a-eea8-4805-b974-3aa4aa9a913a" providerId="ADAL" clId="{9D4EFA38-178F-4566-8590-2348F54068AD}" dt="2022-11-25T01:09:58.525" v="1740" actId="165"/>
          <ac:grpSpMkLst>
            <pc:docMk/>
            <pc:sldMk cId="0" sldId="1174"/>
            <ac:grpSpMk id="46" creationId="{1656938C-4EDB-A15B-4C43-C4A3D6D91F90}"/>
          </ac:grpSpMkLst>
        </pc:grpChg>
        <pc:grpChg chg="mod">
          <ac:chgData name="Jonathan  Cosme" userId="272d5a2a-eea8-4805-b974-3aa4aa9a913a" providerId="ADAL" clId="{9D4EFA38-178F-4566-8590-2348F54068AD}" dt="2022-11-25T01:09:58.525" v="1740" actId="165"/>
          <ac:grpSpMkLst>
            <pc:docMk/>
            <pc:sldMk cId="0" sldId="1174"/>
            <ac:grpSpMk id="47" creationId="{88129732-A597-D4AA-0FEA-5C2E06669E17}"/>
          </ac:grpSpMkLst>
        </pc:grpChg>
        <pc:grpChg chg="del">
          <ac:chgData name="Jonathan  Cosme" userId="272d5a2a-eea8-4805-b974-3aa4aa9a913a" providerId="ADAL" clId="{9D4EFA38-178F-4566-8590-2348F54068AD}" dt="2022-11-25T01:09:58.525" v="1740" actId="165"/>
          <ac:grpSpMkLst>
            <pc:docMk/>
            <pc:sldMk cId="0" sldId="1174"/>
            <ac:grpSpMk id="57" creationId="{32A4974C-7D4E-9C4E-9791-36E036C86C75}"/>
          </ac:grpSpMkLst>
        </pc:grpChg>
        <pc:grpChg chg="del">
          <ac:chgData name="Jonathan  Cosme" userId="272d5a2a-eea8-4805-b974-3aa4aa9a913a" providerId="ADAL" clId="{9D4EFA38-178F-4566-8590-2348F54068AD}" dt="2022-11-25T00:40:54.067" v="1459" actId="478"/>
          <ac:grpSpMkLst>
            <pc:docMk/>
            <pc:sldMk cId="0" sldId="1174"/>
            <ac:grpSpMk id="74" creationId="{815EEBEC-69AF-3214-0093-4463DCC9D8EB}"/>
          </ac:grpSpMkLst>
        </pc:grpChg>
        <pc:grpChg chg="mod">
          <ac:chgData name="Jonathan  Cosme" userId="272d5a2a-eea8-4805-b974-3aa4aa9a913a" providerId="ADAL" clId="{9D4EFA38-178F-4566-8590-2348F54068AD}" dt="2022-11-25T00:40:35.758" v="1453"/>
          <ac:grpSpMkLst>
            <pc:docMk/>
            <pc:sldMk cId="0" sldId="1174"/>
            <ac:grpSpMk id="86" creationId="{471A543E-5EA6-3436-FB66-9549EA2E38E7}"/>
          </ac:grpSpMkLst>
        </pc:grpChg>
        <pc:grpChg chg="mod">
          <ac:chgData name="Jonathan  Cosme" userId="272d5a2a-eea8-4805-b974-3aa4aa9a913a" providerId="ADAL" clId="{9D4EFA38-178F-4566-8590-2348F54068AD}" dt="2022-11-25T00:40:35.758" v="1453"/>
          <ac:grpSpMkLst>
            <pc:docMk/>
            <pc:sldMk cId="0" sldId="1174"/>
            <ac:grpSpMk id="88" creationId="{7C1596F2-A820-A1C4-6A50-BAF247C02443}"/>
          </ac:grpSpMkLst>
        </pc:grpChg>
        <pc:grpChg chg="add mod">
          <ac:chgData name="Jonathan  Cosme" userId="272d5a2a-eea8-4805-b974-3aa4aa9a913a" providerId="ADAL" clId="{9D4EFA38-178F-4566-8590-2348F54068AD}" dt="2022-11-25T01:10:20.589" v="1743" actId="164"/>
          <ac:grpSpMkLst>
            <pc:docMk/>
            <pc:sldMk cId="0" sldId="1174"/>
            <ac:grpSpMk id="93" creationId="{72955844-4155-76E2-D737-3AC7D81B772D}"/>
          </ac:grpSpMkLst>
        </pc:grpChg>
        <pc:grpChg chg="mod">
          <ac:chgData name="Jonathan  Cosme" userId="272d5a2a-eea8-4805-b974-3aa4aa9a913a" providerId="ADAL" clId="{9D4EFA38-178F-4566-8590-2348F54068AD}" dt="2022-11-25T01:09:37.180" v="1735"/>
          <ac:grpSpMkLst>
            <pc:docMk/>
            <pc:sldMk cId="0" sldId="1174"/>
            <ac:grpSpMk id="94" creationId="{24CB597E-5162-7B44-D3AC-59977ABAF940}"/>
          </ac:grpSpMkLst>
        </pc:grpChg>
        <pc:grpChg chg="mod">
          <ac:chgData name="Jonathan  Cosme" userId="272d5a2a-eea8-4805-b974-3aa4aa9a913a" providerId="ADAL" clId="{9D4EFA38-178F-4566-8590-2348F54068AD}" dt="2022-11-25T01:09:37.180" v="1735"/>
          <ac:grpSpMkLst>
            <pc:docMk/>
            <pc:sldMk cId="0" sldId="1174"/>
            <ac:grpSpMk id="95" creationId="{FC6D918A-DB55-5BBF-365F-DB9B3B48B927}"/>
          </ac:grpSpMkLst>
        </pc:grpChg>
        <pc:grpChg chg="mod">
          <ac:chgData name="Jonathan  Cosme" userId="272d5a2a-eea8-4805-b974-3aa4aa9a913a" providerId="ADAL" clId="{9D4EFA38-178F-4566-8590-2348F54068AD}" dt="2022-11-25T01:09:37.180" v="1735"/>
          <ac:grpSpMkLst>
            <pc:docMk/>
            <pc:sldMk cId="0" sldId="1174"/>
            <ac:grpSpMk id="96" creationId="{B3D5AA0D-A457-27A7-0415-C038B91474E1}"/>
          </ac:grpSpMkLst>
        </pc:grpChg>
        <pc:grpChg chg="add mod">
          <ac:chgData name="Jonathan  Cosme" userId="272d5a2a-eea8-4805-b974-3aa4aa9a913a" providerId="ADAL" clId="{9D4EFA38-178F-4566-8590-2348F54068AD}" dt="2022-11-25T01:10:20.589" v="1743" actId="164"/>
          <ac:grpSpMkLst>
            <pc:docMk/>
            <pc:sldMk cId="0" sldId="1174"/>
            <ac:grpSpMk id="105" creationId="{A075A13F-181C-DCBC-3FCE-7AB7E56DBC59}"/>
          </ac:grpSpMkLst>
        </pc:grpChg>
        <pc:cxnChg chg="mod">
          <ac:chgData name="Jonathan  Cosme" userId="272d5a2a-eea8-4805-b974-3aa4aa9a913a" providerId="ADAL" clId="{9D4EFA38-178F-4566-8590-2348F54068AD}" dt="2022-11-25T01:09:58.525" v="1740" actId="165"/>
          <ac:cxnSpMkLst>
            <pc:docMk/>
            <pc:sldMk cId="0" sldId="1174"/>
            <ac:cxnSpMk id="49" creationId="{07D3CA79-0DAA-B9AD-B05C-0926A5F6414A}"/>
          </ac:cxnSpMkLst>
        </pc:cxnChg>
        <pc:cxnChg chg="mod">
          <ac:chgData name="Jonathan  Cosme" userId="272d5a2a-eea8-4805-b974-3aa4aa9a913a" providerId="ADAL" clId="{9D4EFA38-178F-4566-8590-2348F54068AD}" dt="2022-11-25T01:09:58.525" v="1740" actId="165"/>
          <ac:cxnSpMkLst>
            <pc:docMk/>
            <pc:sldMk cId="0" sldId="1174"/>
            <ac:cxnSpMk id="50" creationId="{F7EC79FF-A081-ED6F-7BF7-B08FB55D8B28}"/>
          </ac:cxnSpMkLst>
        </pc:cxnChg>
        <pc:cxnChg chg="mod">
          <ac:chgData name="Jonathan  Cosme" userId="272d5a2a-eea8-4805-b974-3aa4aa9a913a" providerId="ADAL" clId="{9D4EFA38-178F-4566-8590-2348F54068AD}" dt="2022-11-25T01:09:58.525" v="1740" actId="165"/>
          <ac:cxnSpMkLst>
            <pc:docMk/>
            <pc:sldMk cId="0" sldId="1174"/>
            <ac:cxnSpMk id="51" creationId="{96394DBF-E1ED-B8E1-D5C2-5592E3EA6FF2}"/>
          </ac:cxnSpMkLst>
        </pc:cxnChg>
        <pc:cxnChg chg="mod">
          <ac:chgData name="Jonathan  Cosme" userId="272d5a2a-eea8-4805-b974-3aa4aa9a913a" providerId="ADAL" clId="{9D4EFA38-178F-4566-8590-2348F54068AD}" dt="2022-11-25T00:40:35.758" v="1453"/>
          <ac:cxnSpMkLst>
            <pc:docMk/>
            <pc:sldMk cId="0" sldId="1174"/>
            <ac:cxnSpMk id="90" creationId="{79A1B265-7925-FA9B-FF8B-503DE0493D4D}"/>
          </ac:cxnSpMkLst>
        </pc:cxnChg>
        <pc:cxnChg chg="mod">
          <ac:chgData name="Jonathan  Cosme" userId="272d5a2a-eea8-4805-b974-3aa4aa9a913a" providerId="ADAL" clId="{9D4EFA38-178F-4566-8590-2348F54068AD}" dt="2022-11-25T00:40:35.758" v="1453"/>
          <ac:cxnSpMkLst>
            <pc:docMk/>
            <pc:sldMk cId="0" sldId="1174"/>
            <ac:cxnSpMk id="91" creationId="{5C0A43EC-A60E-2F6A-99AF-6BE118C6E978}"/>
          </ac:cxnSpMkLst>
        </pc:cxnChg>
        <pc:cxnChg chg="mod">
          <ac:chgData name="Jonathan  Cosme" userId="272d5a2a-eea8-4805-b974-3aa4aa9a913a" providerId="ADAL" clId="{9D4EFA38-178F-4566-8590-2348F54068AD}" dt="2022-11-25T00:40:35.758" v="1453"/>
          <ac:cxnSpMkLst>
            <pc:docMk/>
            <pc:sldMk cId="0" sldId="1174"/>
            <ac:cxnSpMk id="92" creationId="{75062151-8B74-1CA1-CCD9-46D263FBC8FC}"/>
          </ac:cxnSpMkLst>
        </pc:cxnChg>
        <pc:cxnChg chg="mod">
          <ac:chgData name="Jonathan  Cosme" userId="272d5a2a-eea8-4805-b974-3aa4aa9a913a" providerId="ADAL" clId="{9D4EFA38-178F-4566-8590-2348F54068AD}" dt="2022-11-25T01:09:37.180" v="1735"/>
          <ac:cxnSpMkLst>
            <pc:docMk/>
            <pc:sldMk cId="0" sldId="1174"/>
            <ac:cxnSpMk id="98" creationId="{7506F0DA-4D3E-450F-2171-B5C3B709167C}"/>
          </ac:cxnSpMkLst>
        </pc:cxnChg>
        <pc:cxnChg chg="mod ord">
          <ac:chgData name="Jonathan  Cosme" userId="272d5a2a-eea8-4805-b974-3aa4aa9a913a" providerId="ADAL" clId="{9D4EFA38-178F-4566-8590-2348F54068AD}" dt="2022-11-25T03:12:51.219" v="3866" actId="166"/>
          <ac:cxnSpMkLst>
            <pc:docMk/>
            <pc:sldMk cId="0" sldId="1174"/>
            <ac:cxnSpMk id="99" creationId="{23F2F1ED-84EE-849F-BB8D-96D25CE53A1E}"/>
          </ac:cxnSpMkLst>
        </pc:cxnChg>
        <pc:cxnChg chg="mod">
          <ac:chgData name="Jonathan  Cosme" userId="272d5a2a-eea8-4805-b974-3aa4aa9a913a" providerId="ADAL" clId="{9D4EFA38-178F-4566-8590-2348F54068AD}" dt="2022-11-25T01:09:37.180" v="1735"/>
          <ac:cxnSpMkLst>
            <pc:docMk/>
            <pc:sldMk cId="0" sldId="1174"/>
            <ac:cxnSpMk id="100" creationId="{B03E5297-F6CF-67B6-8709-3AEA329CD02B}"/>
          </ac:cxnSpMkLst>
        </pc:cxnChg>
      </pc:sldChg>
      <pc:sldChg chg="del">
        <pc:chgData name="Jonathan  Cosme" userId="272d5a2a-eea8-4805-b974-3aa4aa9a913a" providerId="ADAL" clId="{9D4EFA38-178F-4566-8590-2348F54068AD}" dt="2022-11-24T23:51:27.158" v="1355" actId="47"/>
        <pc:sldMkLst>
          <pc:docMk/>
          <pc:sldMk cId="2675195980" sldId="1180"/>
        </pc:sldMkLst>
      </pc:sldChg>
      <pc:sldChg chg="del">
        <pc:chgData name="Jonathan  Cosme" userId="272d5a2a-eea8-4805-b974-3aa4aa9a913a" providerId="ADAL" clId="{9D4EFA38-178F-4566-8590-2348F54068AD}" dt="2022-11-24T23:51:37.538" v="1357" actId="47"/>
        <pc:sldMkLst>
          <pc:docMk/>
          <pc:sldMk cId="3169771173" sldId="1188"/>
        </pc:sldMkLst>
      </pc:sldChg>
      <pc:sldChg chg="delSp modSp mod">
        <pc:chgData name="Jonathan  Cosme" userId="272d5a2a-eea8-4805-b974-3aa4aa9a913a" providerId="ADAL" clId="{9D4EFA38-178F-4566-8590-2348F54068AD}" dt="2022-11-24T22:26:14.384" v="27" actId="20577"/>
        <pc:sldMkLst>
          <pc:docMk/>
          <pc:sldMk cId="0" sldId="1201"/>
        </pc:sldMkLst>
        <pc:spChg chg="mod">
          <ac:chgData name="Jonathan  Cosme" userId="272d5a2a-eea8-4805-b974-3aa4aa9a913a" providerId="ADAL" clId="{9D4EFA38-178F-4566-8590-2348F54068AD}" dt="2022-11-24T22:26:14.384" v="27" actId="20577"/>
          <ac:spMkLst>
            <pc:docMk/>
            <pc:sldMk cId="0" sldId="1201"/>
            <ac:spMk id="3" creationId="{00000000-0000-0000-0000-000000000000}"/>
          </ac:spMkLst>
        </pc:spChg>
        <pc:spChg chg="del">
          <ac:chgData name="Jonathan  Cosme" userId="272d5a2a-eea8-4805-b974-3aa4aa9a913a" providerId="ADAL" clId="{9D4EFA38-178F-4566-8590-2348F54068AD}" dt="2022-11-24T22:25:27.495" v="21" actId="478"/>
          <ac:spMkLst>
            <pc:docMk/>
            <pc:sldMk cId="0" sldId="1201"/>
            <ac:spMk id="4" creationId="{00000000-0000-0000-0000-000000000000}"/>
          </ac:spMkLst>
        </pc:spChg>
      </pc:sldChg>
      <pc:sldChg chg="del">
        <pc:chgData name="Jonathan  Cosme" userId="272d5a2a-eea8-4805-b974-3aa4aa9a913a" providerId="ADAL" clId="{9D4EFA38-178F-4566-8590-2348F54068AD}" dt="2022-11-24T22:26:25.113" v="28" actId="47"/>
        <pc:sldMkLst>
          <pc:docMk/>
          <pc:sldMk cId="0" sldId="1202"/>
        </pc:sldMkLst>
      </pc:sldChg>
      <pc:sldChg chg="del">
        <pc:chgData name="Jonathan  Cosme" userId="272d5a2a-eea8-4805-b974-3aa4aa9a913a" providerId="ADAL" clId="{9D4EFA38-178F-4566-8590-2348F54068AD}" dt="2022-11-24T22:26:32.761" v="29" actId="47"/>
        <pc:sldMkLst>
          <pc:docMk/>
          <pc:sldMk cId="0" sldId="1203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05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06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07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08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09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10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11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12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13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14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15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0" sldId="1216"/>
        </pc:sldMkLst>
      </pc:sldChg>
      <pc:sldChg chg="del">
        <pc:chgData name="Jonathan  Cosme" userId="272d5a2a-eea8-4805-b974-3aa4aa9a913a" providerId="ADAL" clId="{9D4EFA38-178F-4566-8590-2348F54068AD}" dt="2022-11-24T22:26:32.761" v="29" actId="47"/>
        <pc:sldMkLst>
          <pc:docMk/>
          <pc:sldMk cId="0" sldId="1218"/>
        </pc:sldMkLst>
      </pc:sldChg>
      <pc:sldChg chg="del">
        <pc:chgData name="Jonathan  Cosme" userId="272d5a2a-eea8-4805-b974-3aa4aa9a913a" providerId="ADAL" clId="{9D4EFA38-178F-4566-8590-2348F54068AD}" dt="2022-11-24T21:33:34.091" v="4" actId="47"/>
        <pc:sldMkLst>
          <pc:docMk/>
          <pc:sldMk cId="0" sldId="1220"/>
        </pc:sldMkLst>
      </pc:sldChg>
      <pc:sldChg chg="del">
        <pc:chgData name="Jonathan  Cosme" userId="272d5a2a-eea8-4805-b974-3aa4aa9a913a" providerId="ADAL" clId="{9D4EFA38-178F-4566-8590-2348F54068AD}" dt="2022-11-24T21:33:34.091" v="4" actId="47"/>
        <pc:sldMkLst>
          <pc:docMk/>
          <pc:sldMk cId="0" sldId="1221"/>
        </pc:sldMkLst>
      </pc:sldChg>
      <pc:sldChg chg="del">
        <pc:chgData name="Jonathan  Cosme" userId="272d5a2a-eea8-4805-b974-3aa4aa9a913a" providerId="ADAL" clId="{9D4EFA38-178F-4566-8590-2348F54068AD}" dt="2022-11-24T21:33:34.091" v="4" actId="47"/>
        <pc:sldMkLst>
          <pc:docMk/>
          <pc:sldMk cId="0" sldId="1222"/>
        </pc:sldMkLst>
      </pc:sldChg>
      <pc:sldChg chg="del">
        <pc:chgData name="Jonathan  Cosme" userId="272d5a2a-eea8-4805-b974-3aa4aa9a913a" providerId="ADAL" clId="{9D4EFA38-178F-4566-8590-2348F54068AD}" dt="2022-11-24T21:33:34.091" v="4" actId="47"/>
        <pc:sldMkLst>
          <pc:docMk/>
          <pc:sldMk cId="0" sldId="1223"/>
        </pc:sldMkLst>
      </pc:sldChg>
      <pc:sldChg chg="del">
        <pc:chgData name="Jonathan  Cosme" userId="272d5a2a-eea8-4805-b974-3aa4aa9a913a" providerId="ADAL" clId="{9D4EFA38-178F-4566-8590-2348F54068AD}" dt="2022-11-24T21:33:34.091" v="4" actId="47"/>
        <pc:sldMkLst>
          <pc:docMk/>
          <pc:sldMk cId="0" sldId="1224"/>
        </pc:sldMkLst>
      </pc:sldChg>
      <pc:sldChg chg="del">
        <pc:chgData name="Jonathan  Cosme" userId="272d5a2a-eea8-4805-b974-3aa4aa9a913a" providerId="ADAL" clId="{9D4EFA38-178F-4566-8590-2348F54068AD}" dt="2022-11-24T22:26:32.761" v="29" actId="47"/>
        <pc:sldMkLst>
          <pc:docMk/>
          <pc:sldMk cId="0" sldId="1226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685813763" sldId="1237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700447062" sldId="1239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672531189" sldId="1240"/>
        </pc:sldMkLst>
      </pc:sldChg>
      <pc:sldChg chg="del">
        <pc:chgData name="Jonathan  Cosme" userId="272d5a2a-eea8-4805-b974-3aa4aa9a913a" providerId="ADAL" clId="{9D4EFA38-178F-4566-8590-2348F54068AD}" dt="2022-11-24T23:51:31.266" v="1356" actId="47"/>
        <pc:sldMkLst>
          <pc:docMk/>
          <pc:sldMk cId="732940347" sldId="1241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4207756526" sldId="1242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528957370" sldId="1243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680175887" sldId="1244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929885015" sldId="1246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832027126" sldId="1247"/>
        </pc:sldMkLst>
      </pc:sldChg>
      <pc:sldChg chg="del">
        <pc:chgData name="Jonathan  Cosme" userId="272d5a2a-eea8-4805-b974-3aa4aa9a913a" providerId="ADAL" clId="{9D4EFA38-178F-4566-8590-2348F54068AD}" dt="2022-11-24T22:46:29.373" v="179" actId="2696"/>
        <pc:sldMkLst>
          <pc:docMk/>
          <pc:sldMk cId="833640414" sldId="1248"/>
        </pc:sldMkLst>
      </pc:sldChg>
      <pc:sldChg chg="addSp delSp modSp add mod ord">
        <pc:chgData name="Jonathan  Cosme" userId="272d5a2a-eea8-4805-b974-3aa4aa9a913a" providerId="ADAL" clId="{9D4EFA38-178F-4566-8590-2348F54068AD}" dt="2022-11-25T15:07:13.478" v="3885" actId="20577"/>
        <pc:sldMkLst>
          <pc:docMk/>
          <pc:sldMk cId="4103603236" sldId="1248"/>
        </pc:sldMkLst>
        <pc:spChg chg="add mod">
          <ac:chgData name="Jonathan  Cosme" userId="272d5a2a-eea8-4805-b974-3aa4aa9a913a" providerId="ADAL" clId="{9D4EFA38-178F-4566-8590-2348F54068AD}" dt="2022-11-25T15:07:13.478" v="3885" actId="20577"/>
          <ac:spMkLst>
            <pc:docMk/>
            <pc:sldMk cId="4103603236" sldId="1248"/>
            <ac:spMk id="2" creationId="{FE1FC3D6-362C-D411-F892-4783A915F9F9}"/>
          </ac:spMkLst>
        </pc:spChg>
        <pc:spChg chg="add del mod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3" creationId="{73391BA4-910D-141E-50BE-D5359D2E53FA}"/>
          </ac:spMkLst>
        </pc:spChg>
        <pc:spChg chg="add del mod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4" creationId="{166F43AC-8A82-9D70-C4C4-E3CF32CE9A54}"/>
          </ac:spMkLst>
        </pc:spChg>
        <pc:spChg chg="del mod topLvl">
          <ac:chgData name="Jonathan  Cosme" userId="272d5a2a-eea8-4805-b974-3aa4aa9a913a" providerId="ADAL" clId="{9D4EFA38-178F-4566-8590-2348F54068AD}" dt="2022-11-24T22:58:59.430" v="633" actId="478"/>
          <ac:spMkLst>
            <pc:docMk/>
            <pc:sldMk cId="4103603236" sldId="1248"/>
            <ac:spMk id="9" creationId="{0077B02E-B6F8-E8F5-8F72-2548F3BCE6CA}"/>
          </ac:spMkLst>
        </pc:spChg>
        <pc:spChg chg="del mod topLvl">
          <ac:chgData name="Jonathan  Cosme" userId="272d5a2a-eea8-4805-b974-3aa4aa9a913a" providerId="ADAL" clId="{9D4EFA38-178F-4566-8590-2348F54068AD}" dt="2022-11-24T22:59:03.742" v="634" actId="478"/>
          <ac:spMkLst>
            <pc:docMk/>
            <pc:sldMk cId="4103603236" sldId="1248"/>
            <ac:spMk id="11" creationId="{B20F5CE8-A2AA-CAC9-4747-5AD369BE0459}"/>
          </ac:spMkLst>
        </pc:spChg>
        <pc:spChg chg="mod">
          <ac:chgData name="Jonathan  Cosme" userId="272d5a2a-eea8-4805-b974-3aa4aa9a913a" providerId="ADAL" clId="{9D4EFA38-178F-4566-8590-2348F54068AD}" dt="2022-11-24T22:58:55.737" v="632" actId="165"/>
          <ac:spMkLst>
            <pc:docMk/>
            <pc:sldMk cId="4103603236" sldId="1248"/>
            <ac:spMk id="13" creationId="{B9046B19-AA9D-E61E-4205-AB4FAFDB2D9A}"/>
          </ac:spMkLst>
        </pc:spChg>
        <pc:spChg chg="del mod topLvl">
          <ac:chgData name="Jonathan  Cosme" userId="272d5a2a-eea8-4805-b974-3aa4aa9a913a" providerId="ADAL" clId="{9D4EFA38-178F-4566-8590-2348F54068AD}" dt="2022-11-24T22:59:03.742" v="634" actId="478"/>
          <ac:spMkLst>
            <pc:docMk/>
            <pc:sldMk cId="4103603236" sldId="1248"/>
            <ac:spMk id="15" creationId="{9893DBBA-680D-671B-22DA-8479A028C92A}"/>
          </ac:spMkLst>
        </pc:spChg>
        <pc:spChg chg="mod">
          <ac:chgData name="Jonathan  Cosme" userId="272d5a2a-eea8-4805-b974-3aa4aa9a913a" providerId="ADAL" clId="{9D4EFA38-178F-4566-8590-2348F54068AD}" dt="2022-11-24T22:58:52.265" v="630" actId="165"/>
          <ac:spMkLst>
            <pc:docMk/>
            <pc:sldMk cId="4103603236" sldId="1248"/>
            <ac:spMk id="17" creationId="{F32D9A00-2EAF-C46F-7B8E-9EA90CB9F669}"/>
          </ac:spMkLst>
        </pc:spChg>
        <pc:spChg chg="del mod topLvl">
          <ac:chgData name="Jonathan  Cosme" userId="272d5a2a-eea8-4805-b974-3aa4aa9a913a" providerId="ADAL" clId="{9D4EFA38-178F-4566-8590-2348F54068AD}" dt="2022-11-24T22:59:03.742" v="634" actId="478"/>
          <ac:spMkLst>
            <pc:docMk/>
            <pc:sldMk cId="4103603236" sldId="1248"/>
            <ac:spMk id="19" creationId="{C457B9C6-F645-522A-E9AE-399681DA6EA7}"/>
          </ac:spMkLst>
        </pc:spChg>
        <pc:spChg chg="mod">
          <ac:chgData name="Jonathan  Cosme" userId="272d5a2a-eea8-4805-b974-3aa4aa9a913a" providerId="ADAL" clId="{9D4EFA38-178F-4566-8590-2348F54068AD}" dt="2022-11-24T22:58:54.784" v="631" actId="165"/>
          <ac:spMkLst>
            <pc:docMk/>
            <pc:sldMk cId="4103603236" sldId="1248"/>
            <ac:spMk id="21" creationId="{D63DD663-C3D4-0F89-C672-652E14852D62}"/>
          </ac:spMkLst>
        </pc:spChg>
        <pc:spChg chg="del mod topLvl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27" creationId="{381A3D1A-EEBE-0D01-3947-4E47EB738BDC}"/>
          </ac:spMkLst>
        </pc:spChg>
        <pc:spChg chg="mod topLvl">
          <ac:chgData name="Jonathan  Cosme" userId="272d5a2a-eea8-4805-b974-3aa4aa9a913a" providerId="ADAL" clId="{9D4EFA38-178F-4566-8590-2348F54068AD}" dt="2022-11-24T23:31:22.712" v="1047" actId="207"/>
          <ac:spMkLst>
            <pc:docMk/>
            <pc:sldMk cId="4103603236" sldId="1248"/>
            <ac:spMk id="28" creationId="{F485E16F-FDB2-D360-793A-AD9C415EFEE3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0" creationId="{E6B48BBC-002D-6CF3-1FF7-7029833C5727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1" creationId="{C8E2D7D1-3474-B28F-73E9-8109921C47EC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2" creationId="{9C03FBB1-C0EE-90F2-3901-8CE353BCC1AE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3" creationId="{D8F6F3D4-249B-08FF-020B-58A97A7E6EF5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4" creationId="{77F7542E-F065-280D-F425-024115F5B40A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5" creationId="{2001A969-41DA-68B3-59BA-676CF7943FED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6" creationId="{E2E1A116-8C31-AB46-C0A5-B0C6FD40BC86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7" creationId="{17F1BB6A-04FE-7266-13EF-13AB9277245B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8" creationId="{4786003C-0381-A3CC-0B28-4A49007C26D8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39" creationId="{BE0D6533-8E9D-BC62-DFBF-584B9275C5B3}"/>
          </ac:spMkLst>
        </pc:spChg>
        <pc:spChg chg="mod">
          <ac:chgData name="Jonathan  Cosme" userId="272d5a2a-eea8-4805-b974-3aa4aa9a913a" providerId="ADAL" clId="{9D4EFA38-178F-4566-8590-2348F54068AD}" dt="2022-11-24T23:07:37.361" v="649" actId="165"/>
          <ac:spMkLst>
            <pc:docMk/>
            <pc:sldMk cId="4103603236" sldId="1248"/>
            <ac:spMk id="40" creationId="{F7FBBF8E-21D2-EED2-184B-8B3D73A47D6A}"/>
          </ac:spMkLst>
        </pc:spChg>
        <pc:spChg chg="add del mod">
          <ac:chgData name="Jonathan  Cosme" userId="272d5a2a-eea8-4805-b974-3aa4aa9a913a" providerId="ADAL" clId="{9D4EFA38-178F-4566-8590-2348F54068AD}" dt="2022-11-24T23:12:56.717" v="705" actId="478"/>
          <ac:spMkLst>
            <pc:docMk/>
            <pc:sldMk cId="4103603236" sldId="1248"/>
            <ac:spMk id="45" creationId="{A64759EC-5E8F-705B-A243-BFD9E663AF28}"/>
          </ac:spMkLst>
        </pc:spChg>
        <pc:spChg chg="add mod">
          <ac:chgData name="Jonathan  Cosme" userId="272d5a2a-eea8-4805-b974-3aa4aa9a913a" providerId="ADAL" clId="{9D4EFA38-178F-4566-8590-2348F54068AD}" dt="2022-11-24T23:13:26.361" v="715" actId="1076"/>
          <ac:spMkLst>
            <pc:docMk/>
            <pc:sldMk cId="4103603236" sldId="1248"/>
            <ac:spMk id="52" creationId="{68D8B1A2-95EF-1706-9241-F9E665DABA27}"/>
          </ac:spMkLst>
        </pc:spChg>
        <pc:spChg chg="add del mod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57" creationId="{D8EE1C56-E0D4-687F-E964-F41368BA4E8E}"/>
          </ac:spMkLst>
        </pc:spChg>
        <pc:spChg chg="add mod">
          <ac:chgData name="Jonathan  Cosme" userId="272d5a2a-eea8-4805-b974-3aa4aa9a913a" providerId="ADAL" clId="{9D4EFA38-178F-4566-8590-2348F54068AD}" dt="2022-11-24T23:31:17.290" v="1046" actId="208"/>
          <ac:spMkLst>
            <pc:docMk/>
            <pc:sldMk cId="4103603236" sldId="1248"/>
            <ac:spMk id="58" creationId="{571F21A5-C56E-1CA1-2E4A-CA1D0435B275}"/>
          </ac:spMkLst>
        </pc:spChg>
        <pc:spChg chg="add del mod">
          <ac:chgData name="Jonathan  Cosme" userId="272d5a2a-eea8-4805-b974-3aa4aa9a913a" providerId="ADAL" clId="{9D4EFA38-178F-4566-8590-2348F54068AD}" dt="2022-11-24T23:19:03.663" v="853" actId="478"/>
          <ac:spMkLst>
            <pc:docMk/>
            <pc:sldMk cId="4103603236" sldId="1248"/>
            <ac:spMk id="59" creationId="{7F151AFA-4D59-5D3E-7B7E-D63C820AAE82}"/>
          </ac:spMkLst>
        </pc:spChg>
        <pc:spChg chg="add del mod">
          <ac:chgData name="Jonathan  Cosme" userId="272d5a2a-eea8-4805-b974-3aa4aa9a913a" providerId="ADAL" clId="{9D4EFA38-178F-4566-8590-2348F54068AD}" dt="2022-11-24T23:19:42.796" v="863" actId="478"/>
          <ac:spMkLst>
            <pc:docMk/>
            <pc:sldMk cId="4103603236" sldId="1248"/>
            <ac:spMk id="60" creationId="{B7377DA9-19F1-F4DB-3652-5561E663EF72}"/>
          </ac:spMkLst>
        </pc:spChg>
        <pc:spChg chg="add del mod">
          <ac:chgData name="Jonathan  Cosme" userId="272d5a2a-eea8-4805-b974-3aa4aa9a913a" providerId="ADAL" clId="{9D4EFA38-178F-4566-8590-2348F54068AD}" dt="2022-11-24T23:18:54.045" v="849" actId="478"/>
          <ac:spMkLst>
            <pc:docMk/>
            <pc:sldMk cId="4103603236" sldId="1248"/>
            <ac:spMk id="62" creationId="{113DE329-BCB9-7F7B-104C-44212BFCDAC6}"/>
          </ac:spMkLst>
        </pc:spChg>
        <pc:spChg chg="add del mod">
          <ac:chgData name="Jonathan  Cosme" userId="272d5a2a-eea8-4805-b974-3aa4aa9a913a" providerId="ADAL" clId="{9D4EFA38-178F-4566-8590-2348F54068AD}" dt="2022-11-24T23:19:20.717" v="855" actId="478"/>
          <ac:spMkLst>
            <pc:docMk/>
            <pc:sldMk cId="4103603236" sldId="1248"/>
            <ac:spMk id="512" creationId="{C17F52A3-0200-D8BA-3A0C-9AB863B1C2D5}"/>
          </ac:spMkLst>
        </pc:spChg>
        <pc:spChg chg="add del mod">
          <ac:chgData name="Jonathan  Cosme" userId="272d5a2a-eea8-4805-b974-3aa4aa9a913a" providerId="ADAL" clId="{9D4EFA38-178F-4566-8590-2348F54068AD}" dt="2022-11-24T23:19:20.717" v="855" actId="478"/>
          <ac:spMkLst>
            <pc:docMk/>
            <pc:sldMk cId="4103603236" sldId="1248"/>
            <ac:spMk id="513" creationId="{30124355-8094-F02A-C049-9185BB3DD0F9}"/>
          </ac:spMkLst>
        </pc:spChg>
        <pc:spChg chg="add mod">
          <ac:chgData name="Jonathan  Cosme" userId="272d5a2a-eea8-4805-b974-3aa4aa9a913a" providerId="ADAL" clId="{9D4EFA38-178F-4566-8590-2348F54068AD}" dt="2022-11-24T23:31:26.862" v="1048" actId="207"/>
          <ac:spMkLst>
            <pc:docMk/>
            <pc:sldMk cId="4103603236" sldId="1248"/>
            <ac:spMk id="515" creationId="{491CE22D-D4E9-2ED6-57A6-E1ABB724C230}"/>
          </ac:spMkLst>
        </pc:spChg>
        <pc:spChg chg="add mod">
          <ac:chgData name="Jonathan  Cosme" userId="272d5a2a-eea8-4805-b974-3aa4aa9a913a" providerId="ADAL" clId="{9D4EFA38-178F-4566-8590-2348F54068AD}" dt="2022-11-24T23:31:14.094" v="1045" actId="208"/>
          <ac:spMkLst>
            <pc:docMk/>
            <pc:sldMk cId="4103603236" sldId="1248"/>
            <ac:spMk id="516" creationId="{A8CA3DE5-A903-6133-7AAE-0435D1E6BB99}"/>
          </ac:spMkLst>
        </pc:spChg>
        <pc:spChg chg="add mod">
          <ac:chgData name="Jonathan  Cosme" userId="272d5a2a-eea8-4805-b974-3aa4aa9a913a" providerId="ADAL" clId="{9D4EFA38-178F-4566-8590-2348F54068AD}" dt="2022-11-24T23:19:36.054" v="861" actId="571"/>
          <ac:spMkLst>
            <pc:docMk/>
            <pc:sldMk cId="4103603236" sldId="1248"/>
            <ac:spMk id="518" creationId="{7E92F3DB-4C42-ED0F-FBA3-10A2A0562375}"/>
          </ac:spMkLst>
        </pc:spChg>
        <pc:spChg chg="add mod">
          <ac:chgData name="Jonathan  Cosme" userId="272d5a2a-eea8-4805-b974-3aa4aa9a913a" providerId="ADAL" clId="{9D4EFA38-178F-4566-8590-2348F54068AD}" dt="2022-11-24T23:19:36.054" v="861" actId="571"/>
          <ac:spMkLst>
            <pc:docMk/>
            <pc:sldMk cId="4103603236" sldId="1248"/>
            <ac:spMk id="519" creationId="{7C1F2D55-441D-11A1-0C41-9C5CD80612E5}"/>
          </ac:spMkLst>
        </pc:spChg>
        <pc:spChg chg="add mod">
          <ac:chgData name="Jonathan  Cosme" userId="272d5a2a-eea8-4805-b974-3aa4aa9a913a" providerId="ADAL" clId="{9D4EFA38-178F-4566-8590-2348F54068AD}" dt="2022-11-24T23:33:27.483" v="1059" actId="207"/>
          <ac:spMkLst>
            <pc:docMk/>
            <pc:sldMk cId="4103603236" sldId="1248"/>
            <ac:spMk id="521" creationId="{B403B1A7-6EF8-E6C1-F83C-57BD0522B354}"/>
          </ac:spMkLst>
        </pc:spChg>
        <pc:spChg chg="add mod">
          <ac:chgData name="Jonathan  Cosme" userId="272d5a2a-eea8-4805-b974-3aa4aa9a913a" providerId="ADAL" clId="{9D4EFA38-178F-4566-8590-2348F54068AD}" dt="2022-11-24T23:33:21.289" v="1058" actId="208"/>
          <ac:spMkLst>
            <pc:docMk/>
            <pc:sldMk cId="4103603236" sldId="1248"/>
            <ac:spMk id="522" creationId="{285752FA-A602-9656-24FC-88DD95B45F80}"/>
          </ac:spMkLst>
        </pc:spChg>
        <pc:spChg chg="del mod topLvl">
          <ac:chgData name="Jonathan  Cosme" userId="272d5a2a-eea8-4805-b974-3aa4aa9a913a" providerId="ADAL" clId="{9D4EFA38-178F-4566-8590-2348F54068AD}" dt="2022-11-24T23:22:08.111" v="895" actId="478"/>
          <ac:spMkLst>
            <pc:docMk/>
            <pc:sldMk cId="4103603236" sldId="1248"/>
            <ac:spMk id="527" creationId="{2C0B1F17-D724-27A4-D95B-38C88970D9D9}"/>
          </ac:spMkLst>
        </pc:spChg>
        <pc:spChg chg="del mod topLvl">
          <ac:chgData name="Jonathan  Cosme" userId="272d5a2a-eea8-4805-b974-3aa4aa9a913a" providerId="ADAL" clId="{9D4EFA38-178F-4566-8590-2348F54068AD}" dt="2022-11-24T23:23:19.358" v="903" actId="478"/>
          <ac:spMkLst>
            <pc:docMk/>
            <pc:sldMk cId="4103603236" sldId="1248"/>
            <ac:spMk id="528" creationId="{8A5EC3E7-D802-ED50-1C4D-5150774A9317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36" creationId="{136B413A-5C76-361A-5768-8CC70532E492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38" creationId="{26F936E7-BC48-114D-3D0E-1425D278A657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42" creationId="{E302569B-028E-35DB-6198-A9B5A0DBFFCE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46" creationId="{34AD5A5A-A028-5285-05C4-8B6850BD2E0C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47" creationId="{87068292-28A3-333B-A7C2-147A274881C4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48" creationId="{9A5DA62C-B4E2-E2E7-7BE8-528BBF94FAA7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49" creationId="{EA7A233E-72A5-968D-CD89-DCCE0B7A66BC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50" creationId="{DE04F6D2-407C-C542-3384-3711FFF9C490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51" creationId="{A2C77EEF-27AD-3C1C-3B2F-8AA6640706DA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52" creationId="{D6403DF1-2501-567E-558A-AD128896210C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53" creationId="{5767E335-9207-10B6-A3D8-B5F1889F4444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54" creationId="{E92AD284-1D24-246E-45FB-7594E74A46BA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55" creationId="{D0F5A5CC-FB8F-391C-2DEC-CA0C6C511831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57" creationId="{5ACAD2B0-8335-A88D-5EB7-41819BC9DB36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61" creationId="{63754219-31F9-918F-F5EC-BBD1921D0F8A}"/>
          </ac:spMkLst>
        </pc:spChg>
        <pc:spChg chg="mod">
          <ac:chgData name="Jonathan  Cosme" userId="272d5a2a-eea8-4805-b974-3aa4aa9a913a" providerId="ADAL" clId="{9D4EFA38-178F-4566-8590-2348F54068AD}" dt="2022-11-24T23:22:05.600" v="894" actId="165"/>
          <ac:spMkLst>
            <pc:docMk/>
            <pc:sldMk cId="4103603236" sldId="1248"/>
            <ac:spMk id="563" creationId="{E4DCECF1-F7A1-67BB-525C-0C32559088D7}"/>
          </ac:spMkLst>
        </pc:spChg>
        <pc:spChg chg="add del mod topLvl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567" creationId="{072EEF53-8EE0-4D84-D514-612604AA9D98}"/>
          </ac:spMkLst>
        </pc:spChg>
        <pc:spChg chg="mod">
          <ac:chgData name="Jonathan  Cosme" userId="272d5a2a-eea8-4805-b974-3aa4aa9a913a" providerId="ADAL" clId="{9D4EFA38-178F-4566-8590-2348F54068AD}" dt="2022-11-24T22:48:27.213" v="224" actId="20577"/>
          <ac:spMkLst>
            <pc:docMk/>
            <pc:sldMk cId="4103603236" sldId="1248"/>
            <ac:spMk id="569" creationId="{00000000-0000-0000-0000-000000000000}"/>
          </ac:spMkLst>
        </pc:spChg>
        <pc:spChg chg="mod topLvl">
          <ac:chgData name="Jonathan  Cosme" userId="272d5a2a-eea8-4805-b974-3aa4aa9a913a" providerId="ADAL" clId="{9D4EFA38-178F-4566-8590-2348F54068AD}" dt="2022-11-24T23:31:34.403" v="1050" actId="207"/>
          <ac:spMkLst>
            <pc:docMk/>
            <pc:sldMk cId="4103603236" sldId="1248"/>
            <ac:spMk id="570" creationId="{4FAEFD43-9933-7EEF-7252-2BB2AD0C1274}"/>
          </ac:spMkLst>
        </pc:spChg>
        <pc:spChg chg="add del mod topLvl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574" creationId="{EF55CBB5-640F-61C1-B9DA-B3290C1DF40B}"/>
          </ac:spMkLst>
        </pc:spChg>
        <pc:spChg chg="mod topLvl">
          <ac:chgData name="Jonathan  Cosme" userId="272d5a2a-eea8-4805-b974-3aa4aa9a913a" providerId="ADAL" clId="{9D4EFA38-178F-4566-8590-2348F54068AD}" dt="2022-11-24T23:33:32.777" v="1061" actId="207"/>
          <ac:spMkLst>
            <pc:docMk/>
            <pc:sldMk cId="4103603236" sldId="1248"/>
            <ac:spMk id="1024" creationId="{EDCB7638-A3B2-E3EB-5696-18E2863A8C85}"/>
          </ac:spMkLst>
        </pc:spChg>
        <pc:spChg chg="add del mod topLvl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1030" creationId="{0929B6A1-C545-F31B-D94E-2BC7FA3ED2A5}"/>
          </ac:spMkLst>
        </pc:spChg>
        <pc:spChg chg="add del mod ord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1031" creationId="{B381EE2C-2CD7-A94B-98B4-2CEC03697C26}"/>
          </ac:spMkLst>
        </pc:spChg>
        <pc:spChg chg="add del mod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1038" creationId="{563032D9-6CDD-0BCB-1C5C-D8AAFCDA90D7}"/>
          </ac:spMkLst>
        </pc:spChg>
        <pc:spChg chg="add del mod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1039" creationId="{B73F4444-DCB8-81EB-6A9F-A698828A85C2}"/>
          </ac:spMkLst>
        </pc:spChg>
        <pc:spChg chg="add del mod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1040" creationId="{F37A5499-B25A-34D3-035A-C17E1A263240}"/>
          </ac:spMkLst>
        </pc:spChg>
        <pc:spChg chg="add del mod">
          <ac:chgData name="Jonathan  Cosme" userId="272d5a2a-eea8-4805-b974-3aa4aa9a913a" providerId="ADAL" clId="{9D4EFA38-178F-4566-8590-2348F54068AD}" dt="2022-11-25T02:51:17.620" v="3658" actId="478"/>
          <ac:spMkLst>
            <pc:docMk/>
            <pc:sldMk cId="4103603236" sldId="1248"/>
            <ac:spMk id="1060" creationId="{5A8DECA6-983F-2EE0-2CDD-45A22E201405}"/>
          </ac:spMkLst>
        </pc:spChg>
        <pc:spChg chg="add del mod">
          <ac:chgData name="Jonathan  Cosme" userId="272d5a2a-eea8-4805-b974-3aa4aa9a913a" providerId="ADAL" clId="{9D4EFA38-178F-4566-8590-2348F54068AD}" dt="2022-11-24T23:41:30.886" v="1234" actId="478"/>
          <ac:spMkLst>
            <pc:docMk/>
            <pc:sldMk cId="4103603236" sldId="1248"/>
            <ac:spMk id="1066" creationId="{D4BFB939-8A81-5423-B893-22AD5737C834}"/>
          </ac:spMkLst>
        </pc:spChg>
        <pc:spChg chg="add del mod">
          <ac:chgData name="Jonathan  Cosme" userId="272d5a2a-eea8-4805-b974-3aa4aa9a913a" providerId="ADAL" clId="{9D4EFA38-178F-4566-8590-2348F54068AD}" dt="2022-11-24T23:41:30.886" v="1234" actId="478"/>
          <ac:spMkLst>
            <pc:docMk/>
            <pc:sldMk cId="4103603236" sldId="1248"/>
            <ac:spMk id="1067" creationId="{7A7CE83C-C11F-9C19-C8D2-41192E4322CB}"/>
          </ac:spMkLst>
        </pc:spChg>
        <pc:grpChg chg="add del mod">
          <ac:chgData name="Jonathan  Cosme" userId="272d5a2a-eea8-4805-b974-3aa4aa9a913a" providerId="ADAL" clId="{9D4EFA38-178F-4566-8590-2348F54068AD}" dt="2022-11-24T22:58:48.674" v="629" actId="165"/>
          <ac:grpSpMkLst>
            <pc:docMk/>
            <pc:sldMk cId="4103603236" sldId="1248"/>
            <ac:grpSpMk id="5" creationId="{9C020AB2-F1AC-297B-573E-5258B3905F27}"/>
          </ac:grpSpMkLst>
        </pc:grpChg>
        <pc:grpChg chg="del mod topLvl">
          <ac:chgData name="Jonathan  Cosme" userId="272d5a2a-eea8-4805-b974-3aa4aa9a913a" providerId="ADAL" clId="{9D4EFA38-178F-4566-8590-2348F54068AD}" dt="2022-11-24T22:58:54.784" v="631" actId="165"/>
          <ac:grpSpMkLst>
            <pc:docMk/>
            <pc:sldMk cId="4103603236" sldId="1248"/>
            <ac:grpSpMk id="6" creationId="{9EE8B484-77CE-9B84-E43C-32CC503D5E31}"/>
          </ac:grpSpMkLst>
        </pc:grpChg>
        <pc:grpChg chg="del mod topLvl">
          <ac:chgData name="Jonathan  Cosme" userId="272d5a2a-eea8-4805-b974-3aa4aa9a913a" providerId="ADAL" clId="{9D4EFA38-178F-4566-8590-2348F54068AD}" dt="2022-11-24T22:58:52.265" v="630" actId="165"/>
          <ac:grpSpMkLst>
            <pc:docMk/>
            <pc:sldMk cId="4103603236" sldId="1248"/>
            <ac:grpSpMk id="7" creationId="{66AABBA7-BC0D-4BAF-070D-AE6E01A9DF57}"/>
          </ac:grpSpMkLst>
        </pc:grpChg>
        <pc:grpChg chg="del mod topLvl">
          <ac:chgData name="Jonathan  Cosme" userId="272d5a2a-eea8-4805-b974-3aa4aa9a913a" providerId="ADAL" clId="{9D4EFA38-178F-4566-8590-2348F54068AD}" dt="2022-11-24T22:58:55.737" v="632" actId="165"/>
          <ac:grpSpMkLst>
            <pc:docMk/>
            <pc:sldMk cId="4103603236" sldId="1248"/>
            <ac:grpSpMk id="8" creationId="{F0D62E3F-A2C0-F5A4-85C7-801E6EDBDB4C}"/>
          </ac:grpSpMkLst>
        </pc:grpChg>
        <pc:grpChg chg="del mod topLvl">
          <ac:chgData name="Jonathan  Cosme" userId="272d5a2a-eea8-4805-b974-3aa4aa9a913a" providerId="ADAL" clId="{9D4EFA38-178F-4566-8590-2348F54068AD}" dt="2022-11-24T23:05:14.486" v="647" actId="478"/>
          <ac:grpSpMkLst>
            <pc:docMk/>
            <pc:sldMk cId="4103603236" sldId="1248"/>
            <ac:grpSpMk id="10" creationId="{3DA9F4C4-C7F4-6D87-C1E3-EE6DD1D499E1}"/>
          </ac:grpSpMkLst>
        </pc:grpChg>
        <pc:grpChg chg="del mod topLvl">
          <ac:chgData name="Jonathan  Cosme" userId="272d5a2a-eea8-4805-b974-3aa4aa9a913a" providerId="ADAL" clId="{9D4EFA38-178F-4566-8590-2348F54068AD}" dt="2022-11-24T23:05:14.486" v="647" actId="478"/>
          <ac:grpSpMkLst>
            <pc:docMk/>
            <pc:sldMk cId="4103603236" sldId="1248"/>
            <ac:grpSpMk id="14" creationId="{38364D9B-B866-7FB7-3089-B6F3D78459AC}"/>
          </ac:grpSpMkLst>
        </pc:grpChg>
        <pc:grpChg chg="del mod topLvl">
          <ac:chgData name="Jonathan  Cosme" userId="272d5a2a-eea8-4805-b974-3aa4aa9a913a" providerId="ADAL" clId="{9D4EFA38-178F-4566-8590-2348F54068AD}" dt="2022-11-24T23:05:14.486" v="647" actId="478"/>
          <ac:grpSpMkLst>
            <pc:docMk/>
            <pc:sldMk cId="4103603236" sldId="1248"/>
            <ac:grpSpMk id="18" creationId="{4C5EC853-8460-F2D7-E638-6BE89F6A1A2B}"/>
          </ac:grpSpMkLst>
        </pc:grpChg>
        <pc:grpChg chg="add del mod">
          <ac:chgData name="Jonathan  Cosme" userId="272d5a2a-eea8-4805-b974-3aa4aa9a913a" providerId="ADAL" clId="{9D4EFA38-178F-4566-8590-2348F54068AD}" dt="2022-11-24T23:07:37.361" v="649" actId="165"/>
          <ac:grpSpMkLst>
            <pc:docMk/>
            <pc:sldMk cId="4103603236" sldId="1248"/>
            <ac:grpSpMk id="23" creationId="{D75A4FC6-9C41-CE64-5722-539B281951FD}"/>
          </ac:grpSpMkLst>
        </pc:grpChg>
        <pc:grpChg chg="del mod topLvl">
          <ac:chgData name="Jonathan  Cosme" userId="272d5a2a-eea8-4805-b974-3aa4aa9a913a" providerId="ADAL" clId="{9D4EFA38-178F-4566-8590-2348F54068AD}" dt="2022-11-24T23:07:40.686" v="650" actId="478"/>
          <ac:grpSpMkLst>
            <pc:docMk/>
            <pc:sldMk cId="4103603236" sldId="1248"/>
            <ac:grpSpMk id="24" creationId="{7E83FE1D-C098-4470-6549-43DB1339CD46}"/>
          </ac:grpSpMkLst>
        </pc:grpChg>
        <pc:grpChg chg="mod">
          <ac:chgData name="Jonathan  Cosme" userId="272d5a2a-eea8-4805-b974-3aa4aa9a913a" providerId="ADAL" clId="{9D4EFA38-178F-4566-8590-2348F54068AD}" dt="2022-11-24T23:07:37.361" v="649" actId="165"/>
          <ac:grpSpMkLst>
            <pc:docMk/>
            <pc:sldMk cId="4103603236" sldId="1248"/>
            <ac:grpSpMk id="29" creationId="{8B6B6AEF-41E6-7D57-09E4-BB4528346FAB}"/>
          </ac:grpSpMkLst>
        </pc:grpChg>
        <pc:grpChg chg="add del mod">
          <ac:chgData name="Jonathan  Cosme" userId="272d5a2a-eea8-4805-b974-3aa4aa9a913a" providerId="ADAL" clId="{9D4EFA38-178F-4566-8590-2348F54068AD}" dt="2022-11-24T23:18:18.912" v="837" actId="165"/>
          <ac:grpSpMkLst>
            <pc:docMk/>
            <pc:sldMk cId="4103603236" sldId="1248"/>
            <ac:grpSpMk id="53" creationId="{C1E3B9C2-A91B-4167-3D9D-48431F0F6A4B}"/>
          </ac:grpSpMkLst>
        </pc:grpChg>
        <pc:grpChg chg="add del mod">
          <ac:chgData name="Jonathan  Cosme" userId="272d5a2a-eea8-4805-b974-3aa4aa9a913a" providerId="ADAL" clId="{9D4EFA38-178F-4566-8590-2348F54068AD}" dt="2022-11-24T23:21:17.757" v="880" actId="478"/>
          <ac:grpSpMkLst>
            <pc:docMk/>
            <pc:sldMk cId="4103603236" sldId="1248"/>
            <ac:grpSpMk id="54" creationId="{4CC1D8DE-5C67-24EA-9157-1101ED30C9B6}"/>
          </ac:grpSpMkLst>
        </pc:grpChg>
        <pc:grpChg chg="add del mod">
          <ac:chgData name="Jonathan  Cosme" userId="272d5a2a-eea8-4805-b974-3aa4aa9a913a" providerId="ADAL" clId="{9D4EFA38-178F-4566-8590-2348F54068AD}" dt="2022-11-25T02:51:17.620" v="3658" actId="478"/>
          <ac:grpSpMkLst>
            <pc:docMk/>
            <pc:sldMk cId="4103603236" sldId="1248"/>
            <ac:grpSpMk id="523" creationId="{F213C46A-0882-6614-FB85-07C65537E716}"/>
          </ac:grpSpMkLst>
        </pc:grpChg>
        <pc:grpChg chg="add del mod">
          <ac:chgData name="Jonathan  Cosme" userId="272d5a2a-eea8-4805-b974-3aa4aa9a913a" providerId="ADAL" clId="{9D4EFA38-178F-4566-8590-2348F54068AD}" dt="2022-11-25T02:51:17.620" v="3658" actId="478"/>
          <ac:grpSpMkLst>
            <pc:docMk/>
            <pc:sldMk cId="4103603236" sldId="1248"/>
            <ac:grpSpMk id="524" creationId="{B5285C27-24F4-CF98-861E-36AFEF70A480}"/>
          </ac:grpSpMkLst>
        </pc:grpChg>
        <pc:grpChg chg="add del mod">
          <ac:chgData name="Jonathan  Cosme" userId="272d5a2a-eea8-4805-b974-3aa4aa9a913a" providerId="ADAL" clId="{9D4EFA38-178F-4566-8590-2348F54068AD}" dt="2022-11-25T02:51:17.620" v="3658" actId="478"/>
          <ac:grpSpMkLst>
            <pc:docMk/>
            <pc:sldMk cId="4103603236" sldId="1248"/>
            <ac:grpSpMk id="525" creationId="{53BA7F4F-E37A-5A6D-2BAF-7896D1402C5B}"/>
          </ac:grpSpMkLst>
        </pc:grpChg>
        <pc:grpChg chg="add del mod">
          <ac:chgData name="Jonathan  Cosme" userId="272d5a2a-eea8-4805-b974-3aa4aa9a913a" providerId="ADAL" clId="{9D4EFA38-178F-4566-8590-2348F54068AD}" dt="2022-11-24T23:22:05.600" v="894" actId="165"/>
          <ac:grpSpMkLst>
            <pc:docMk/>
            <pc:sldMk cId="4103603236" sldId="1248"/>
            <ac:grpSpMk id="526" creationId="{3A2F1854-075E-C578-4023-A2E78CA5AC13}"/>
          </ac:grpSpMkLst>
        </pc:grpChg>
        <pc:grpChg chg="add del mod topLvl">
          <ac:chgData name="Jonathan  Cosme" userId="272d5a2a-eea8-4805-b974-3aa4aa9a913a" providerId="ADAL" clId="{9D4EFA38-178F-4566-8590-2348F54068AD}" dt="2022-11-24T23:23:26.801" v="905" actId="165"/>
          <ac:grpSpMkLst>
            <pc:docMk/>
            <pc:sldMk cId="4103603236" sldId="1248"/>
            <ac:grpSpMk id="529" creationId="{713EBC6C-E731-02A6-ACE5-8F91DC583466}"/>
          </ac:grpSpMkLst>
        </pc:grpChg>
        <pc:grpChg chg="add del mod topLvl">
          <ac:chgData name="Jonathan  Cosme" userId="272d5a2a-eea8-4805-b974-3aa4aa9a913a" providerId="ADAL" clId="{9D4EFA38-178F-4566-8590-2348F54068AD}" dt="2022-11-24T23:23:22.345" v="904" actId="165"/>
          <ac:grpSpMkLst>
            <pc:docMk/>
            <pc:sldMk cId="4103603236" sldId="1248"/>
            <ac:grpSpMk id="530" creationId="{47AA3135-8DB6-21A4-DA82-23FFB924E9AD}"/>
          </ac:grpSpMkLst>
        </pc:grpChg>
        <pc:grpChg chg="del mod topLvl">
          <ac:chgData name="Jonathan  Cosme" userId="272d5a2a-eea8-4805-b974-3aa4aa9a913a" providerId="ADAL" clId="{9D4EFA38-178F-4566-8590-2348F54068AD}" dt="2022-11-24T23:22:08.111" v="895" actId="478"/>
          <ac:grpSpMkLst>
            <pc:docMk/>
            <pc:sldMk cId="4103603236" sldId="1248"/>
            <ac:grpSpMk id="531" creationId="{77D73190-F76F-4302-FE0C-67A6C36ED82C}"/>
          </ac:grpSpMkLst>
        </pc:grpChg>
        <pc:grpChg chg="del mod topLvl">
          <ac:chgData name="Jonathan  Cosme" userId="272d5a2a-eea8-4805-b974-3aa4aa9a913a" providerId="ADAL" clId="{9D4EFA38-178F-4566-8590-2348F54068AD}" dt="2022-11-24T23:22:08.111" v="895" actId="478"/>
          <ac:grpSpMkLst>
            <pc:docMk/>
            <pc:sldMk cId="4103603236" sldId="1248"/>
            <ac:grpSpMk id="532" creationId="{915891D8-E295-73A3-35D3-53911758F079}"/>
          </ac:grpSpMkLst>
        </pc:grpChg>
        <pc:grpChg chg="del mod topLvl">
          <ac:chgData name="Jonathan  Cosme" userId="272d5a2a-eea8-4805-b974-3aa4aa9a913a" providerId="ADAL" clId="{9D4EFA38-178F-4566-8590-2348F54068AD}" dt="2022-11-24T23:22:08.111" v="895" actId="478"/>
          <ac:grpSpMkLst>
            <pc:docMk/>
            <pc:sldMk cId="4103603236" sldId="1248"/>
            <ac:grpSpMk id="533" creationId="{AC1E8DE0-EE5C-F1E2-6153-73419DB26AAE}"/>
          </ac:grpSpMkLst>
        </pc:grpChg>
        <pc:grpChg chg="mod">
          <ac:chgData name="Jonathan  Cosme" userId="272d5a2a-eea8-4805-b974-3aa4aa9a913a" providerId="ADAL" clId="{9D4EFA38-178F-4566-8590-2348F54068AD}" dt="2022-11-24T23:22:05.600" v="894" actId="165"/>
          <ac:grpSpMkLst>
            <pc:docMk/>
            <pc:sldMk cId="4103603236" sldId="1248"/>
            <ac:grpSpMk id="535" creationId="{2D0F1E91-DD28-ABD0-7B14-74DA2A4394B1}"/>
          </ac:grpSpMkLst>
        </pc:grpChg>
        <pc:grpChg chg="mod">
          <ac:chgData name="Jonathan  Cosme" userId="272d5a2a-eea8-4805-b974-3aa4aa9a913a" providerId="ADAL" clId="{9D4EFA38-178F-4566-8590-2348F54068AD}" dt="2022-11-24T23:22:05.600" v="894" actId="165"/>
          <ac:grpSpMkLst>
            <pc:docMk/>
            <pc:sldMk cId="4103603236" sldId="1248"/>
            <ac:grpSpMk id="537" creationId="{0B2118D5-BC2A-A242-60E5-CAEEBAF5D46E}"/>
          </ac:grpSpMkLst>
        </pc:grpChg>
        <pc:grpChg chg="mod">
          <ac:chgData name="Jonathan  Cosme" userId="272d5a2a-eea8-4805-b974-3aa4aa9a913a" providerId="ADAL" clId="{9D4EFA38-178F-4566-8590-2348F54068AD}" dt="2022-11-24T23:22:05.600" v="894" actId="165"/>
          <ac:grpSpMkLst>
            <pc:docMk/>
            <pc:sldMk cId="4103603236" sldId="1248"/>
            <ac:grpSpMk id="543" creationId="{52E95551-9A7B-1616-9B5A-5C17D9757789}"/>
          </ac:grpSpMkLst>
        </pc:grpChg>
        <pc:grpChg chg="mod">
          <ac:chgData name="Jonathan  Cosme" userId="272d5a2a-eea8-4805-b974-3aa4aa9a913a" providerId="ADAL" clId="{9D4EFA38-178F-4566-8590-2348F54068AD}" dt="2022-11-24T23:22:05.600" v="894" actId="165"/>
          <ac:grpSpMkLst>
            <pc:docMk/>
            <pc:sldMk cId="4103603236" sldId="1248"/>
            <ac:grpSpMk id="544" creationId="{AC14E5DC-2C35-F5DE-1ED4-CF86B4575462}"/>
          </ac:grpSpMkLst>
        </pc:grpChg>
        <pc:grpChg chg="mod">
          <ac:chgData name="Jonathan  Cosme" userId="272d5a2a-eea8-4805-b974-3aa4aa9a913a" providerId="ADAL" clId="{9D4EFA38-178F-4566-8590-2348F54068AD}" dt="2022-11-24T23:22:05.600" v="894" actId="165"/>
          <ac:grpSpMkLst>
            <pc:docMk/>
            <pc:sldMk cId="4103603236" sldId="1248"/>
            <ac:grpSpMk id="545" creationId="{EF37AA0D-81DF-CF68-C50E-B07217FA1915}"/>
          </ac:grpSpMkLst>
        </pc:grpChg>
        <pc:grpChg chg="mod">
          <ac:chgData name="Jonathan  Cosme" userId="272d5a2a-eea8-4805-b974-3aa4aa9a913a" providerId="ADAL" clId="{9D4EFA38-178F-4566-8590-2348F54068AD}" dt="2022-11-24T23:22:05.600" v="894" actId="165"/>
          <ac:grpSpMkLst>
            <pc:docMk/>
            <pc:sldMk cId="4103603236" sldId="1248"/>
            <ac:grpSpMk id="556" creationId="{9633A071-0263-8078-BCFB-6AB581CB2604}"/>
          </ac:grpSpMkLst>
        </pc:grpChg>
        <pc:grpChg chg="mod">
          <ac:chgData name="Jonathan  Cosme" userId="272d5a2a-eea8-4805-b974-3aa4aa9a913a" providerId="ADAL" clId="{9D4EFA38-178F-4566-8590-2348F54068AD}" dt="2022-11-24T23:22:05.600" v="894" actId="165"/>
          <ac:grpSpMkLst>
            <pc:docMk/>
            <pc:sldMk cId="4103603236" sldId="1248"/>
            <ac:grpSpMk id="562" creationId="{EB062249-B5E5-A4D0-8EA2-A37872680486}"/>
          </ac:grpSpMkLst>
        </pc:grpChg>
        <pc:grpChg chg="add del mod topLvl">
          <ac:chgData name="Jonathan  Cosme" userId="272d5a2a-eea8-4805-b974-3aa4aa9a913a" providerId="ADAL" clId="{9D4EFA38-178F-4566-8590-2348F54068AD}" dt="2022-11-24T23:26:23.226" v="966" actId="165"/>
          <ac:grpSpMkLst>
            <pc:docMk/>
            <pc:sldMk cId="4103603236" sldId="1248"/>
            <ac:grpSpMk id="568" creationId="{83FE7F5A-D1DB-7B38-F733-8C314C9030C7}"/>
          </ac:grpSpMkLst>
        </pc:grpChg>
        <pc:grpChg chg="add del mod topLvl">
          <ac:chgData name="Jonathan  Cosme" userId="272d5a2a-eea8-4805-b974-3aa4aa9a913a" providerId="ADAL" clId="{9D4EFA38-178F-4566-8590-2348F54068AD}" dt="2022-11-24T23:27:15.097" v="995" actId="165"/>
          <ac:grpSpMkLst>
            <pc:docMk/>
            <pc:sldMk cId="4103603236" sldId="1248"/>
            <ac:grpSpMk id="575" creationId="{0F00D27E-F8EB-202A-DED9-C565B7B86FED}"/>
          </ac:grpSpMkLst>
        </pc:grpChg>
        <pc:grpChg chg="add del mod">
          <ac:chgData name="Jonathan  Cosme" userId="272d5a2a-eea8-4805-b974-3aa4aa9a913a" providerId="ADAL" clId="{9D4EFA38-178F-4566-8590-2348F54068AD}" dt="2022-11-24T23:27:34.921" v="1021" actId="165"/>
          <ac:grpSpMkLst>
            <pc:docMk/>
            <pc:sldMk cId="4103603236" sldId="1248"/>
            <ac:grpSpMk id="1035" creationId="{6D96BE59-FDAC-EECD-7012-22C219047C81}"/>
          </ac:grpSpMkLst>
        </pc:grpChg>
        <pc:grpChg chg="add del mod">
          <ac:chgData name="Jonathan  Cosme" userId="272d5a2a-eea8-4805-b974-3aa4aa9a913a" providerId="ADAL" clId="{9D4EFA38-178F-4566-8590-2348F54068AD}" dt="2022-11-25T02:51:17.620" v="3658" actId="478"/>
          <ac:grpSpMkLst>
            <pc:docMk/>
            <pc:sldMk cId="4103603236" sldId="1248"/>
            <ac:grpSpMk id="1036" creationId="{CA6EDB42-51DA-760D-EFE1-6C4BF0B8FB08}"/>
          </ac:grpSpMkLst>
        </pc:grpChg>
        <pc:grpChg chg="add del mod">
          <ac:chgData name="Jonathan  Cosme" userId="272d5a2a-eea8-4805-b974-3aa4aa9a913a" providerId="ADAL" clId="{9D4EFA38-178F-4566-8590-2348F54068AD}" dt="2022-11-25T02:51:17.620" v="3658" actId="478"/>
          <ac:grpSpMkLst>
            <pc:docMk/>
            <pc:sldMk cId="4103603236" sldId="1248"/>
            <ac:grpSpMk id="1037" creationId="{2C07F8C9-4B9D-939B-46A8-55086DD402E2}"/>
          </ac:grpSpMkLst>
        </pc:grpChg>
        <pc:picChg chg="mod">
          <ac:chgData name="Jonathan  Cosme" userId="272d5a2a-eea8-4805-b974-3aa4aa9a913a" providerId="ADAL" clId="{9D4EFA38-178F-4566-8590-2348F54068AD}" dt="2022-11-24T22:58:55.737" v="632" actId="165"/>
          <ac:picMkLst>
            <pc:docMk/>
            <pc:sldMk cId="4103603236" sldId="1248"/>
            <ac:picMk id="12" creationId="{99095928-99B3-E290-F106-9085E15CFD42}"/>
          </ac:picMkLst>
        </pc:picChg>
        <pc:picChg chg="mod">
          <ac:chgData name="Jonathan  Cosme" userId="272d5a2a-eea8-4805-b974-3aa4aa9a913a" providerId="ADAL" clId="{9D4EFA38-178F-4566-8590-2348F54068AD}" dt="2022-11-24T22:58:52.265" v="630" actId="165"/>
          <ac:picMkLst>
            <pc:docMk/>
            <pc:sldMk cId="4103603236" sldId="1248"/>
            <ac:picMk id="16" creationId="{2FF0AA87-A473-EB2D-8450-E23171007D71}"/>
          </ac:picMkLst>
        </pc:picChg>
        <pc:picChg chg="mod">
          <ac:chgData name="Jonathan  Cosme" userId="272d5a2a-eea8-4805-b974-3aa4aa9a913a" providerId="ADAL" clId="{9D4EFA38-178F-4566-8590-2348F54068AD}" dt="2022-11-24T22:58:54.784" v="631" actId="165"/>
          <ac:picMkLst>
            <pc:docMk/>
            <pc:sldMk cId="4103603236" sldId="1248"/>
            <ac:picMk id="20" creationId="{9FF6461C-441D-57C9-9E39-73A690481DFA}"/>
          </ac:picMkLst>
        </pc:picChg>
        <pc:picChg chg="add del mod">
          <ac:chgData name="Jonathan  Cosme" userId="272d5a2a-eea8-4805-b974-3aa4aa9a913a" providerId="ADAL" clId="{9D4EFA38-178F-4566-8590-2348F54068AD}" dt="2022-11-24T23:12:56.717" v="705" actId="478"/>
          <ac:picMkLst>
            <pc:docMk/>
            <pc:sldMk cId="4103603236" sldId="1248"/>
            <ac:picMk id="22" creationId="{DC97870E-AD3F-A87C-9D5B-20869855ABED}"/>
          </ac:picMkLst>
        </pc:picChg>
        <pc:picChg chg="add del mod">
          <ac:chgData name="Jonathan  Cosme" userId="272d5a2a-eea8-4805-b974-3aa4aa9a913a" providerId="ADAL" clId="{9D4EFA38-178F-4566-8590-2348F54068AD}" dt="2022-11-24T23:12:12.126" v="691" actId="478"/>
          <ac:picMkLst>
            <pc:docMk/>
            <pc:sldMk cId="4103603236" sldId="1248"/>
            <ac:picMk id="41" creationId="{A6CC14C4-2F16-1981-708C-54B00FC20083}"/>
          </ac:picMkLst>
        </pc:picChg>
        <pc:picChg chg="add del mod">
          <ac:chgData name="Jonathan  Cosme" userId="272d5a2a-eea8-4805-b974-3aa4aa9a913a" providerId="ADAL" clId="{9D4EFA38-178F-4566-8590-2348F54068AD}" dt="2022-11-24T23:12:12.126" v="691" actId="478"/>
          <ac:picMkLst>
            <pc:docMk/>
            <pc:sldMk cId="4103603236" sldId="1248"/>
            <ac:picMk id="42" creationId="{78C2AFF5-C3C1-C90E-2DB2-5324994A06BB}"/>
          </ac:picMkLst>
        </pc:picChg>
        <pc:picChg chg="add del mod">
          <ac:chgData name="Jonathan  Cosme" userId="272d5a2a-eea8-4805-b974-3aa4aa9a913a" providerId="ADAL" clId="{9D4EFA38-178F-4566-8590-2348F54068AD}" dt="2022-11-25T02:51:17.620" v="3658" actId="478"/>
          <ac:picMkLst>
            <pc:docMk/>
            <pc:sldMk cId="4103603236" sldId="1248"/>
            <ac:picMk id="43" creationId="{0266E7C0-76E2-837F-BAA1-75F61B041463}"/>
          </ac:picMkLst>
        </pc:picChg>
        <pc:picChg chg="add del mod">
          <ac:chgData name="Jonathan  Cosme" userId="272d5a2a-eea8-4805-b974-3aa4aa9a913a" providerId="ADAL" clId="{9D4EFA38-178F-4566-8590-2348F54068AD}" dt="2022-11-25T02:51:17.620" v="3658" actId="478"/>
          <ac:picMkLst>
            <pc:docMk/>
            <pc:sldMk cId="4103603236" sldId="1248"/>
            <ac:picMk id="44" creationId="{DB6FCA02-6A6A-2575-D85A-31283C41BE69}"/>
          </ac:picMkLst>
        </pc:picChg>
        <pc:picChg chg="add del mod">
          <ac:chgData name="Jonathan  Cosme" userId="272d5a2a-eea8-4805-b974-3aa4aa9a913a" providerId="ADAL" clId="{9D4EFA38-178F-4566-8590-2348F54068AD}" dt="2022-11-25T02:51:17.620" v="3658" actId="478"/>
          <ac:picMkLst>
            <pc:docMk/>
            <pc:sldMk cId="4103603236" sldId="1248"/>
            <ac:picMk id="50" creationId="{493EDA4D-9766-7344-AA07-83C5A1655678}"/>
          </ac:picMkLst>
        </pc:picChg>
        <pc:picChg chg="add mod">
          <ac:chgData name="Jonathan  Cosme" userId="272d5a2a-eea8-4805-b974-3aa4aa9a913a" providerId="ADAL" clId="{9D4EFA38-178F-4566-8590-2348F54068AD}" dt="2022-11-24T23:13:26.361" v="715" actId="1076"/>
          <ac:picMkLst>
            <pc:docMk/>
            <pc:sldMk cId="4103603236" sldId="1248"/>
            <ac:picMk id="51" creationId="{586C8232-A082-190C-42CF-D645872C92C6}"/>
          </ac:picMkLst>
        </pc:picChg>
        <pc:picChg chg="add del mod">
          <ac:chgData name="Jonathan  Cosme" userId="272d5a2a-eea8-4805-b974-3aa4aa9a913a" providerId="ADAL" clId="{9D4EFA38-178F-4566-8590-2348F54068AD}" dt="2022-11-24T23:18:54.045" v="849" actId="478"/>
          <ac:picMkLst>
            <pc:docMk/>
            <pc:sldMk cId="4103603236" sldId="1248"/>
            <ac:picMk id="61" creationId="{B90435A6-36FD-E37A-5AD3-83C001FC4B2E}"/>
          </ac:picMkLst>
        </pc:picChg>
        <pc:picChg chg="add del mod">
          <ac:chgData name="Jonathan  Cosme" userId="272d5a2a-eea8-4805-b974-3aa4aa9a913a" providerId="ADAL" clId="{9D4EFA38-178F-4566-8590-2348F54068AD}" dt="2022-11-24T23:19:20.717" v="855" actId="478"/>
          <ac:picMkLst>
            <pc:docMk/>
            <pc:sldMk cId="4103603236" sldId="1248"/>
            <ac:picMk id="63" creationId="{17C1137D-8BC9-65BB-B538-3F60294E437C}"/>
          </ac:picMkLst>
        </pc:picChg>
        <pc:picChg chg="add del mod">
          <ac:chgData name="Jonathan  Cosme" userId="272d5a2a-eea8-4805-b974-3aa4aa9a913a" providerId="ADAL" clId="{9D4EFA38-178F-4566-8590-2348F54068AD}" dt="2022-11-24T23:20:49.893" v="875" actId="478"/>
          <ac:picMkLst>
            <pc:docMk/>
            <pc:sldMk cId="4103603236" sldId="1248"/>
            <ac:picMk id="514" creationId="{E3EA9AB2-62A2-4A7F-D49B-E1ED00BCFC72}"/>
          </ac:picMkLst>
        </pc:picChg>
        <pc:picChg chg="add mod">
          <ac:chgData name="Jonathan  Cosme" userId="272d5a2a-eea8-4805-b974-3aa4aa9a913a" providerId="ADAL" clId="{9D4EFA38-178F-4566-8590-2348F54068AD}" dt="2022-11-24T23:19:36.054" v="861" actId="571"/>
          <ac:picMkLst>
            <pc:docMk/>
            <pc:sldMk cId="4103603236" sldId="1248"/>
            <ac:picMk id="517" creationId="{8E28BCD0-875B-61B8-3D1C-04456C250196}"/>
          </ac:picMkLst>
        </pc:picChg>
        <pc:picChg chg="add del mod">
          <ac:chgData name="Jonathan  Cosme" userId="272d5a2a-eea8-4805-b974-3aa4aa9a913a" providerId="ADAL" clId="{9D4EFA38-178F-4566-8590-2348F54068AD}" dt="2022-11-24T23:20:49.893" v="875" actId="478"/>
          <ac:picMkLst>
            <pc:docMk/>
            <pc:sldMk cId="4103603236" sldId="1248"/>
            <ac:picMk id="520" creationId="{CEDCD388-DEAA-1338-500C-5859CF72EF12}"/>
          </ac:picMkLst>
        </pc:picChg>
        <pc:picChg chg="add del">
          <ac:chgData name="Jonathan  Cosme" userId="272d5a2a-eea8-4805-b974-3aa4aa9a913a" providerId="ADAL" clId="{9D4EFA38-178F-4566-8590-2348F54068AD}" dt="2022-11-24T23:03:04.549" v="638" actId="478"/>
          <ac:picMkLst>
            <pc:docMk/>
            <pc:sldMk cId="4103603236" sldId="1248"/>
            <ac:picMk id="1026" creationId="{2230C5E9-DB1A-53ED-8F6B-BDDAF8BA6466}"/>
          </ac:picMkLst>
        </pc:picChg>
        <pc:picChg chg="add del mod topLvl">
          <ac:chgData name="Jonathan  Cosme" userId="272d5a2a-eea8-4805-b974-3aa4aa9a913a" providerId="ADAL" clId="{9D4EFA38-178F-4566-8590-2348F54068AD}" dt="2022-11-24T23:20:50.885" v="876" actId="478"/>
          <ac:picMkLst>
            <pc:docMk/>
            <pc:sldMk cId="4103603236" sldId="1248"/>
            <ac:picMk id="1028" creationId="{A58E7C6C-4CDE-A330-BA63-91D505BB879B}"/>
          </ac:picMkLst>
        </pc:picChg>
        <pc:cxnChg chg="del mod topLvl">
          <ac:chgData name="Jonathan  Cosme" userId="272d5a2a-eea8-4805-b974-3aa4aa9a913a" providerId="ADAL" clId="{9D4EFA38-178F-4566-8590-2348F54068AD}" dt="2022-11-24T23:28:33.854" v="1030" actId="478"/>
          <ac:cxnSpMkLst>
            <pc:docMk/>
            <pc:sldMk cId="4103603236" sldId="1248"/>
            <ac:cxnSpMk id="25" creationId="{68BCE3D4-C193-BEF2-6B81-0C4DDD85071B}"/>
          </ac:cxnSpMkLst>
        </pc:cxnChg>
        <pc:cxnChg chg="del mod topLvl">
          <ac:chgData name="Jonathan  Cosme" userId="272d5a2a-eea8-4805-b974-3aa4aa9a913a" providerId="ADAL" clId="{9D4EFA38-178F-4566-8590-2348F54068AD}" dt="2022-11-25T02:51:17.620" v="3658" actId="478"/>
          <ac:cxnSpMkLst>
            <pc:docMk/>
            <pc:sldMk cId="4103603236" sldId="1248"/>
            <ac:cxnSpMk id="26" creationId="{4962E700-F1D4-61C4-8339-8B8C0423180B}"/>
          </ac:cxnSpMkLst>
        </pc:cxnChg>
        <pc:cxnChg chg="add mod">
          <ac:chgData name="Jonathan  Cosme" userId="272d5a2a-eea8-4805-b974-3aa4aa9a913a" providerId="ADAL" clId="{9D4EFA38-178F-4566-8590-2348F54068AD}" dt="2022-11-24T23:10:46.240" v="681" actId="571"/>
          <ac:cxnSpMkLst>
            <pc:docMk/>
            <pc:sldMk cId="4103603236" sldId="1248"/>
            <ac:cxnSpMk id="46" creationId="{35C3C8A6-DBE9-9113-B2A7-AB31E6E44987}"/>
          </ac:cxnSpMkLst>
        </pc:cxnChg>
        <pc:cxnChg chg="add mod">
          <ac:chgData name="Jonathan  Cosme" userId="272d5a2a-eea8-4805-b974-3aa4aa9a913a" providerId="ADAL" clId="{9D4EFA38-178F-4566-8590-2348F54068AD}" dt="2022-11-24T23:10:46.240" v="681" actId="571"/>
          <ac:cxnSpMkLst>
            <pc:docMk/>
            <pc:sldMk cId="4103603236" sldId="1248"/>
            <ac:cxnSpMk id="47" creationId="{0099274E-D431-D3B3-3DFD-74B564EB29BC}"/>
          </ac:cxnSpMkLst>
        </pc:cxnChg>
        <pc:cxnChg chg="add del mod">
          <ac:chgData name="Jonathan  Cosme" userId="272d5a2a-eea8-4805-b974-3aa4aa9a913a" providerId="ADAL" clId="{9D4EFA38-178F-4566-8590-2348F54068AD}" dt="2022-11-25T02:51:17.620" v="3658" actId="478"/>
          <ac:cxnSpMkLst>
            <pc:docMk/>
            <pc:sldMk cId="4103603236" sldId="1248"/>
            <ac:cxnSpMk id="48" creationId="{55FF66D5-1245-A76C-D9DE-05838BD1BD10}"/>
          </ac:cxnSpMkLst>
        </pc:cxnChg>
        <pc:cxnChg chg="del mod topLvl">
          <ac:chgData name="Jonathan  Cosme" userId="272d5a2a-eea8-4805-b974-3aa4aa9a913a" providerId="ADAL" clId="{9D4EFA38-178F-4566-8590-2348F54068AD}" dt="2022-11-24T23:22:08.111" v="895" actId="478"/>
          <ac:cxnSpMkLst>
            <pc:docMk/>
            <pc:sldMk cId="4103603236" sldId="1248"/>
            <ac:cxnSpMk id="534" creationId="{E15131C0-C900-A445-40ED-F47AE66FB557}"/>
          </ac:cxnSpMkLst>
        </pc:cxnChg>
        <pc:cxnChg chg="mod">
          <ac:chgData name="Jonathan  Cosme" userId="272d5a2a-eea8-4805-b974-3aa4aa9a913a" providerId="ADAL" clId="{9D4EFA38-178F-4566-8590-2348F54068AD}" dt="2022-11-24T23:22:05.600" v="894" actId="165"/>
          <ac:cxnSpMkLst>
            <pc:docMk/>
            <pc:sldMk cId="4103603236" sldId="1248"/>
            <ac:cxnSpMk id="539" creationId="{AB76AB25-C2FE-ECEE-86FA-2C52DBD0557A}"/>
          </ac:cxnSpMkLst>
        </pc:cxnChg>
        <pc:cxnChg chg="mod">
          <ac:chgData name="Jonathan  Cosme" userId="272d5a2a-eea8-4805-b974-3aa4aa9a913a" providerId="ADAL" clId="{9D4EFA38-178F-4566-8590-2348F54068AD}" dt="2022-11-24T23:22:05.600" v="894" actId="165"/>
          <ac:cxnSpMkLst>
            <pc:docMk/>
            <pc:sldMk cId="4103603236" sldId="1248"/>
            <ac:cxnSpMk id="540" creationId="{9DFAAE86-9523-BD31-8FEC-B7F7283CCBF7}"/>
          </ac:cxnSpMkLst>
        </pc:cxnChg>
        <pc:cxnChg chg="mod">
          <ac:chgData name="Jonathan  Cosme" userId="272d5a2a-eea8-4805-b974-3aa4aa9a913a" providerId="ADAL" clId="{9D4EFA38-178F-4566-8590-2348F54068AD}" dt="2022-11-24T23:22:05.600" v="894" actId="165"/>
          <ac:cxnSpMkLst>
            <pc:docMk/>
            <pc:sldMk cId="4103603236" sldId="1248"/>
            <ac:cxnSpMk id="541" creationId="{66A38220-C6D8-8AA3-B626-638B766A037E}"/>
          </ac:cxnSpMkLst>
        </pc:cxnChg>
        <pc:cxnChg chg="mod">
          <ac:chgData name="Jonathan  Cosme" userId="272d5a2a-eea8-4805-b974-3aa4aa9a913a" providerId="ADAL" clId="{9D4EFA38-178F-4566-8590-2348F54068AD}" dt="2022-11-24T23:22:05.600" v="894" actId="165"/>
          <ac:cxnSpMkLst>
            <pc:docMk/>
            <pc:sldMk cId="4103603236" sldId="1248"/>
            <ac:cxnSpMk id="558" creationId="{1EA96F80-7439-6B73-150C-1586CA313CDE}"/>
          </ac:cxnSpMkLst>
        </pc:cxnChg>
        <pc:cxnChg chg="mod">
          <ac:chgData name="Jonathan  Cosme" userId="272d5a2a-eea8-4805-b974-3aa4aa9a913a" providerId="ADAL" clId="{9D4EFA38-178F-4566-8590-2348F54068AD}" dt="2022-11-24T23:22:05.600" v="894" actId="165"/>
          <ac:cxnSpMkLst>
            <pc:docMk/>
            <pc:sldMk cId="4103603236" sldId="1248"/>
            <ac:cxnSpMk id="559" creationId="{BA987E02-187C-55AF-84A5-10DEF652AAE3}"/>
          </ac:cxnSpMkLst>
        </pc:cxnChg>
        <pc:cxnChg chg="mod">
          <ac:chgData name="Jonathan  Cosme" userId="272d5a2a-eea8-4805-b974-3aa4aa9a913a" providerId="ADAL" clId="{9D4EFA38-178F-4566-8590-2348F54068AD}" dt="2022-11-24T23:22:05.600" v="894" actId="165"/>
          <ac:cxnSpMkLst>
            <pc:docMk/>
            <pc:sldMk cId="4103603236" sldId="1248"/>
            <ac:cxnSpMk id="560" creationId="{41B4EFE7-04FC-5F94-D327-7CA1B261E612}"/>
          </ac:cxnSpMkLst>
        </pc:cxnChg>
        <pc:cxnChg chg="mod">
          <ac:chgData name="Jonathan  Cosme" userId="272d5a2a-eea8-4805-b974-3aa4aa9a913a" providerId="ADAL" clId="{9D4EFA38-178F-4566-8590-2348F54068AD}" dt="2022-11-24T23:22:05.600" v="894" actId="165"/>
          <ac:cxnSpMkLst>
            <pc:docMk/>
            <pc:sldMk cId="4103603236" sldId="1248"/>
            <ac:cxnSpMk id="564" creationId="{BFF60F14-F343-E420-726F-6175A60EBFEB}"/>
          </ac:cxnSpMkLst>
        </pc:cxnChg>
        <pc:cxnChg chg="mod">
          <ac:chgData name="Jonathan  Cosme" userId="272d5a2a-eea8-4805-b974-3aa4aa9a913a" providerId="ADAL" clId="{9D4EFA38-178F-4566-8590-2348F54068AD}" dt="2022-11-24T23:22:05.600" v="894" actId="165"/>
          <ac:cxnSpMkLst>
            <pc:docMk/>
            <pc:sldMk cId="4103603236" sldId="1248"/>
            <ac:cxnSpMk id="565" creationId="{F14C1CB9-4802-1414-7888-63092FC4FDA1}"/>
          </ac:cxnSpMkLst>
        </pc:cxnChg>
        <pc:cxnChg chg="mod">
          <ac:chgData name="Jonathan  Cosme" userId="272d5a2a-eea8-4805-b974-3aa4aa9a913a" providerId="ADAL" clId="{9D4EFA38-178F-4566-8590-2348F54068AD}" dt="2022-11-24T23:22:05.600" v="894" actId="165"/>
          <ac:cxnSpMkLst>
            <pc:docMk/>
            <pc:sldMk cId="4103603236" sldId="1248"/>
            <ac:cxnSpMk id="566" creationId="{F34A2FF9-D6CF-A197-7C69-B1706ECFE441}"/>
          </ac:cxnSpMkLst>
        </pc:cxnChg>
        <pc:cxnChg chg="mod topLvl">
          <ac:chgData name="Jonathan  Cosme" userId="272d5a2a-eea8-4805-b974-3aa4aa9a913a" providerId="ADAL" clId="{9D4EFA38-178F-4566-8590-2348F54068AD}" dt="2022-11-24T23:27:45.600" v="1024" actId="164"/>
          <ac:cxnSpMkLst>
            <pc:docMk/>
            <pc:sldMk cId="4103603236" sldId="1248"/>
            <ac:cxnSpMk id="571" creationId="{D302DD64-62C7-FC04-A6AA-0B95FE31F3E2}"/>
          </ac:cxnSpMkLst>
        </pc:cxnChg>
        <pc:cxnChg chg="mod topLvl">
          <ac:chgData name="Jonathan  Cosme" userId="272d5a2a-eea8-4805-b974-3aa4aa9a913a" providerId="ADAL" clId="{9D4EFA38-178F-4566-8590-2348F54068AD}" dt="2022-11-24T23:27:45.600" v="1024" actId="164"/>
          <ac:cxnSpMkLst>
            <pc:docMk/>
            <pc:sldMk cId="4103603236" sldId="1248"/>
            <ac:cxnSpMk id="572" creationId="{BB27D39A-A1C1-B8F8-573D-E4E789C292A0}"/>
          </ac:cxnSpMkLst>
        </pc:cxnChg>
        <pc:cxnChg chg="mod topLvl">
          <ac:chgData name="Jonathan  Cosme" userId="272d5a2a-eea8-4805-b974-3aa4aa9a913a" providerId="ADAL" clId="{9D4EFA38-178F-4566-8590-2348F54068AD}" dt="2022-11-24T23:27:45.600" v="1024" actId="164"/>
          <ac:cxnSpMkLst>
            <pc:docMk/>
            <pc:sldMk cId="4103603236" sldId="1248"/>
            <ac:cxnSpMk id="573" creationId="{957B74AB-D80F-C92C-9859-961DD1D423DE}"/>
          </ac:cxnSpMkLst>
        </pc:cxnChg>
        <pc:cxnChg chg="mod topLvl">
          <ac:chgData name="Jonathan  Cosme" userId="272d5a2a-eea8-4805-b974-3aa4aa9a913a" providerId="ADAL" clId="{9D4EFA38-178F-4566-8590-2348F54068AD}" dt="2022-11-24T23:27:41.087" v="1023" actId="164"/>
          <ac:cxnSpMkLst>
            <pc:docMk/>
            <pc:sldMk cId="4103603236" sldId="1248"/>
            <ac:cxnSpMk id="1025" creationId="{4ACD4852-6601-73BE-169B-CDA845901DB3}"/>
          </ac:cxnSpMkLst>
        </pc:cxnChg>
        <pc:cxnChg chg="mod topLvl">
          <ac:chgData name="Jonathan  Cosme" userId="272d5a2a-eea8-4805-b974-3aa4aa9a913a" providerId="ADAL" clId="{9D4EFA38-178F-4566-8590-2348F54068AD}" dt="2022-11-24T23:27:41.087" v="1023" actId="164"/>
          <ac:cxnSpMkLst>
            <pc:docMk/>
            <pc:sldMk cId="4103603236" sldId="1248"/>
            <ac:cxnSpMk id="1027" creationId="{1311F097-F2F6-0566-5395-6AE169A0554A}"/>
          </ac:cxnSpMkLst>
        </pc:cxnChg>
        <pc:cxnChg chg="mod topLvl">
          <ac:chgData name="Jonathan  Cosme" userId="272d5a2a-eea8-4805-b974-3aa4aa9a913a" providerId="ADAL" clId="{9D4EFA38-178F-4566-8590-2348F54068AD}" dt="2022-11-24T23:27:41.087" v="1023" actId="164"/>
          <ac:cxnSpMkLst>
            <pc:docMk/>
            <pc:sldMk cId="4103603236" sldId="1248"/>
            <ac:cxnSpMk id="1029" creationId="{25FFBD11-900F-436E-44E8-AD23DD309124}"/>
          </ac:cxnSpMkLst>
        </pc:cxnChg>
        <pc:cxnChg chg="add mod">
          <ac:chgData name="Jonathan  Cosme" userId="272d5a2a-eea8-4805-b974-3aa4aa9a913a" providerId="ADAL" clId="{9D4EFA38-178F-4566-8590-2348F54068AD}" dt="2022-11-24T23:31:38.096" v="1051" actId="208"/>
          <ac:cxnSpMkLst>
            <pc:docMk/>
            <pc:sldMk cId="4103603236" sldId="1248"/>
            <ac:cxnSpMk id="1033" creationId="{AD02BCB1-E760-DCAE-D32F-6262CDE03547}"/>
          </ac:cxnSpMkLst>
        </pc:cxnChg>
        <pc:cxnChg chg="add mod topLvl">
          <ac:chgData name="Jonathan  Cosme" userId="272d5a2a-eea8-4805-b974-3aa4aa9a913a" providerId="ADAL" clId="{9D4EFA38-178F-4566-8590-2348F54068AD}" dt="2022-11-24T23:33:36.498" v="1062" actId="208"/>
          <ac:cxnSpMkLst>
            <pc:docMk/>
            <pc:sldMk cId="4103603236" sldId="1248"/>
            <ac:cxnSpMk id="1034" creationId="{7A0D5206-5972-97AC-3E43-EDE8A752490F}"/>
          </ac:cxnSpMkLst>
        </pc:cxnChg>
        <pc:cxnChg chg="add del mod">
          <ac:chgData name="Jonathan  Cosme" userId="272d5a2a-eea8-4805-b974-3aa4aa9a913a" providerId="ADAL" clId="{9D4EFA38-178F-4566-8590-2348F54068AD}" dt="2022-11-25T02:51:17.620" v="3658" actId="478"/>
          <ac:cxnSpMkLst>
            <pc:docMk/>
            <pc:sldMk cId="4103603236" sldId="1248"/>
            <ac:cxnSpMk id="1041" creationId="{430AB288-49E3-3162-A8C9-65301E407B41}"/>
          </ac:cxnSpMkLst>
        </pc:cxnChg>
        <pc:cxnChg chg="add del mod">
          <ac:chgData name="Jonathan  Cosme" userId="272d5a2a-eea8-4805-b974-3aa4aa9a913a" providerId="ADAL" clId="{9D4EFA38-178F-4566-8590-2348F54068AD}" dt="2022-11-25T02:51:17.620" v="3658" actId="478"/>
          <ac:cxnSpMkLst>
            <pc:docMk/>
            <pc:sldMk cId="4103603236" sldId="1248"/>
            <ac:cxnSpMk id="1044" creationId="{473D4DE8-423E-3FF3-50E9-396F432459C0}"/>
          </ac:cxnSpMkLst>
        </pc:cxnChg>
      </pc:sldChg>
      <pc:sldChg chg="modSp mod ord">
        <pc:chgData name="Jonathan  Cosme" userId="272d5a2a-eea8-4805-b974-3aa4aa9a913a" providerId="ADAL" clId="{9D4EFA38-178F-4566-8590-2348F54068AD}" dt="2022-11-25T15:10:26.192" v="3912"/>
        <pc:sldMkLst>
          <pc:docMk/>
          <pc:sldMk cId="2265585098" sldId="1249"/>
        </pc:sldMkLst>
        <pc:spChg chg="mod">
          <ac:chgData name="Jonathan  Cosme" userId="272d5a2a-eea8-4805-b974-3aa4aa9a913a" providerId="ADAL" clId="{9D4EFA38-178F-4566-8590-2348F54068AD}" dt="2022-11-25T15:10:26.192" v="3912"/>
          <ac:spMkLst>
            <pc:docMk/>
            <pc:sldMk cId="2265585098" sldId="1249"/>
            <ac:spMk id="569" creationId="{00000000-0000-0000-0000-000000000000}"/>
          </ac:spMkLst>
        </pc:spChg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104611182" sldId="1252"/>
        </pc:sldMkLst>
      </pc:sldChg>
      <pc:sldChg chg="del">
        <pc:chgData name="Jonathan  Cosme" userId="272d5a2a-eea8-4805-b974-3aa4aa9a913a" providerId="ADAL" clId="{9D4EFA38-178F-4566-8590-2348F54068AD}" dt="2022-11-24T23:51:31.266" v="1356" actId="47"/>
        <pc:sldMkLst>
          <pc:docMk/>
          <pc:sldMk cId="2981422631" sldId="1257"/>
        </pc:sldMkLst>
      </pc:sldChg>
      <pc:sldChg chg="modSp mod">
        <pc:chgData name="Jonathan  Cosme" userId="272d5a2a-eea8-4805-b974-3aa4aa9a913a" providerId="ADAL" clId="{9D4EFA38-178F-4566-8590-2348F54068AD}" dt="2022-11-25T15:21:52.799" v="3971" actId="20577"/>
        <pc:sldMkLst>
          <pc:docMk/>
          <pc:sldMk cId="2115946283" sldId="1258"/>
        </pc:sldMkLst>
        <pc:spChg chg="mod">
          <ac:chgData name="Jonathan  Cosme" userId="272d5a2a-eea8-4805-b974-3aa4aa9a913a" providerId="ADAL" clId="{9D4EFA38-178F-4566-8590-2348F54068AD}" dt="2022-11-25T15:21:52.799" v="3971" actId="20577"/>
          <ac:spMkLst>
            <pc:docMk/>
            <pc:sldMk cId="2115946283" sldId="1258"/>
            <ac:spMk id="2" creationId="{00000000-0000-0000-0000-000000000000}"/>
          </ac:spMkLst>
        </pc:spChg>
      </pc:sldChg>
      <pc:sldChg chg="del">
        <pc:chgData name="Jonathan  Cosme" userId="272d5a2a-eea8-4805-b974-3aa4aa9a913a" providerId="ADAL" clId="{9D4EFA38-178F-4566-8590-2348F54068AD}" dt="2022-11-24T23:51:27.158" v="1355" actId="47"/>
        <pc:sldMkLst>
          <pc:docMk/>
          <pc:sldMk cId="368418000" sldId="1260"/>
        </pc:sldMkLst>
      </pc:sldChg>
      <pc:sldChg chg="del">
        <pc:chgData name="Jonathan  Cosme" userId="272d5a2a-eea8-4805-b974-3aa4aa9a913a" providerId="ADAL" clId="{9D4EFA38-178F-4566-8590-2348F54068AD}" dt="2022-11-24T23:51:27.158" v="1355" actId="47"/>
        <pc:sldMkLst>
          <pc:docMk/>
          <pc:sldMk cId="10915603" sldId="1261"/>
        </pc:sldMkLst>
      </pc:sldChg>
      <pc:sldChg chg="del">
        <pc:chgData name="Jonathan  Cosme" userId="272d5a2a-eea8-4805-b974-3aa4aa9a913a" providerId="ADAL" clId="{9D4EFA38-178F-4566-8590-2348F54068AD}" dt="2022-11-24T23:51:37.538" v="1357" actId="47"/>
        <pc:sldMkLst>
          <pc:docMk/>
          <pc:sldMk cId="3789728945" sldId="1263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2824988383" sldId="1264"/>
        </pc:sldMkLst>
      </pc:sldChg>
      <pc:sldChg chg="del">
        <pc:chgData name="Jonathan  Cosme" userId="272d5a2a-eea8-4805-b974-3aa4aa9a913a" providerId="ADAL" clId="{9D4EFA38-178F-4566-8590-2348F54068AD}" dt="2022-11-24T22:26:32.761" v="29" actId="47"/>
        <pc:sldMkLst>
          <pc:docMk/>
          <pc:sldMk cId="4282847595" sldId="1265"/>
        </pc:sldMkLst>
      </pc:sldChg>
      <pc:sldChg chg="del">
        <pc:chgData name="Jonathan  Cosme" userId="272d5a2a-eea8-4805-b974-3aa4aa9a913a" providerId="ADAL" clId="{9D4EFA38-178F-4566-8590-2348F54068AD}" dt="2022-11-24T22:26:32.761" v="29" actId="47"/>
        <pc:sldMkLst>
          <pc:docMk/>
          <pc:sldMk cId="401077419" sldId="1266"/>
        </pc:sldMkLst>
      </pc:sldChg>
      <pc:sldChg chg="del">
        <pc:chgData name="Jonathan  Cosme" userId="272d5a2a-eea8-4805-b974-3aa4aa9a913a" providerId="ADAL" clId="{9D4EFA38-178F-4566-8590-2348F54068AD}" dt="2022-11-24T22:26:32.761" v="29" actId="47"/>
        <pc:sldMkLst>
          <pc:docMk/>
          <pc:sldMk cId="360298957" sldId="1267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195037851" sldId="1268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144207935" sldId="1269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018025891" sldId="1270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4260578814" sldId="1271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81778984" sldId="1272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47458950" sldId="1273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594423555" sldId="1274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632810678" sldId="1275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898057400" sldId="1276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299460207" sldId="1277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628950765" sldId="1278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895081819" sldId="1279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361531633" sldId="1280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863492011" sldId="1281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236365905" sldId="1282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294244416" sldId="1283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026415097" sldId="1284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271788878" sldId="1285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958762241" sldId="1286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473246581" sldId="1287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878088097" sldId="1288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175532161" sldId="1289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937994762" sldId="1290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463994911" sldId="1291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63560754" sldId="1292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159908530" sldId="1293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438141139" sldId="1294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4140446611" sldId="1295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334561872" sldId="1296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669390183" sldId="1297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150997112" sldId="1298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29512513" sldId="1299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443530414" sldId="1300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496076176" sldId="1301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327957535" sldId="1302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094094884" sldId="1303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446944293" sldId="1304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643146362" sldId="1306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746522134" sldId="1307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947460477" sldId="1308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832509375" sldId="1309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4240142957" sldId="1310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2238535325" sldId="1311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1869393198" sldId="1312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632967742" sldId="1313"/>
        </pc:sldMkLst>
      </pc:sldChg>
      <pc:sldChg chg="del">
        <pc:chgData name="Jonathan  Cosme" userId="272d5a2a-eea8-4805-b974-3aa4aa9a913a" providerId="ADAL" clId="{9D4EFA38-178F-4566-8590-2348F54068AD}" dt="2022-11-24T21:25:53.242" v="0" actId="47"/>
        <pc:sldMkLst>
          <pc:docMk/>
          <pc:sldMk cId="3998003248" sldId="1314"/>
        </pc:sldMkLst>
      </pc:sldChg>
      <pc:sldChg chg="del">
        <pc:chgData name="Jonathan  Cosme" userId="272d5a2a-eea8-4805-b974-3aa4aa9a913a" providerId="ADAL" clId="{9D4EFA38-178F-4566-8590-2348F54068AD}" dt="2022-11-24T22:26:32.761" v="29" actId="47"/>
        <pc:sldMkLst>
          <pc:docMk/>
          <pc:sldMk cId="1598186081" sldId="1315"/>
        </pc:sldMkLst>
      </pc:sldChg>
      <pc:sldChg chg="del">
        <pc:chgData name="Jonathan  Cosme" userId="272d5a2a-eea8-4805-b974-3aa4aa9a913a" providerId="ADAL" clId="{9D4EFA38-178F-4566-8590-2348F54068AD}" dt="2022-11-24T22:46:29.373" v="179" actId="2696"/>
        <pc:sldMkLst>
          <pc:docMk/>
          <pc:sldMk cId="2595475697" sldId="1316"/>
        </pc:sldMkLst>
      </pc:sldChg>
      <pc:sldChg chg="modSp add mod">
        <pc:chgData name="Jonathan  Cosme" userId="272d5a2a-eea8-4805-b974-3aa4aa9a913a" providerId="ADAL" clId="{9D4EFA38-178F-4566-8590-2348F54068AD}" dt="2022-11-25T03:00:57.408" v="3749" actId="27107"/>
        <pc:sldMkLst>
          <pc:docMk/>
          <pc:sldMk cId="3478575835" sldId="1316"/>
        </pc:sldMkLst>
        <pc:spChg chg="mod">
          <ac:chgData name="Jonathan  Cosme" userId="272d5a2a-eea8-4805-b974-3aa4aa9a913a" providerId="ADAL" clId="{9D4EFA38-178F-4566-8590-2348F54068AD}" dt="2022-11-25T03:00:57.408" v="3749" actId="27107"/>
          <ac:spMkLst>
            <pc:docMk/>
            <pc:sldMk cId="3478575835" sldId="1316"/>
            <ac:spMk id="45" creationId="{00000000-0000-0000-0000-000000000000}"/>
          </ac:spMkLst>
        </pc:spChg>
        <pc:spChg chg="mod">
          <ac:chgData name="Jonathan  Cosme" userId="272d5a2a-eea8-4805-b974-3aa4aa9a913a" providerId="ADAL" clId="{9D4EFA38-178F-4566-8590-2348F54068AD}" dt="2022-11-25T03:00:52.757" v="3748" actId="20577"/>
          <ac:spMkLst>
            <pc:docMk/>
            <pc:sldMk cId="3478575835" sldId="1316"/>
            <ac:spMk id="3337" creationId="{7C20DE58-3272-7251-0804-963CFB03886C}"/>
          </ac:spMkLst>
        </pc:spChg>
      </pc:sldChg>
      <pc:sldChg chg="modSp add mod">
        <pc:chgData name="Jonathan  Cosme" userId="272d5a2a-eea8-4805-b974-3aa4aa9a913a" providerId="ADAL" clId="{9D4EFA38-178F-4566-8590-2348F54068AD}" dt="2022-11-25T03:00:21.125" v="3740" actId="27107"/>
        <pc:sldMkLst>
          <pc:docMk/>
          <pc:sldMk cId="1009847895" sldId="1317"/>
        </pc:sldMkLst>
        <pc:spChg chg="mod">
          <ac:chgData name="Jonathan  Cosme" userId="272d5a2a-eea8-4805-b974-3aa4aa9a913a" providerId="ADAL" clId="{9D4EFA38-178F-4566-8590-2348F54068AD}" dt="2022-11-25T03:00:21.125" v="3740" actId="27107"/>
          <ac:spMkLst>
            <pc:docMk/>
            <pc:sldMk cId="1009847895" sldId="1317"/>
            <ac:spMk id="45" creationId="{00000000-0000-0000-0000-000000000000}"/>
          </ac:spMkLst>
        </pc:spChg>
      </pc:sldChg>
      <pc:sldChg chg="del">
        <pc:chgData name="Jonathan  Cosme" userId="272d5a2a-eea8-4805-b974-3aa4aa9a913a" providerId="ADAL" clId="{9D4EFA38-178F-4566-8590-2348F54068AD}" dt="2022-11-24T22:46:29.373" v="179" actId="2696"/>
        <pc:sldMkLst>
          <pc:docMk/>
          <pc:sldMk cId="2147737514" sldId="1317"/>
        </pc:sldMkLst>
      </pc:sldChg>
      <pc:sldChg chg="del">
        <pc:chgData name="Jonathan  Cosme" userId="272d5a2a-eea8-4805-b974-3aa4aa9a913a" providerId="ADAL" clId="{9D4EFA38-178F-4566-8590-2348F54068AD}" dt="2022-11-24T22:46:29.373" v="179" actId="2696"/>
        <pc:sldMkLst>
          <pc:docMk/>
          <pc:sldMk cId="1190008820" sldId="1318"/>
        </pc:sldMkLst>
      </pc:sldChg>
      <pc:sldChg chg="add">
        <pc:chgData name="Jonathan  Cosme" userId="272d5a2a-eea8-4805-b974-3aa4aa9a913a" providerId="ADAL" clId="{9D4EFA38-178F-4566-8590-2348F54068AD}" dt="2022-11-24T22:46:31.290" v="180"/>
        <pc:sldMkLst>
          <pc:docMk/>
          <pc:sldMk cId="3199744932" sldId="1318"/>
        </pc:sldMkLst>
      </pc:sldChg>
      <pc:sldChg chg="addSp delSp modSp mod ord">
        <pc:chgData name="Jonathan  Cosme" userId="272d5a2a-eea8-4805-b974-3aa4aa9a913a" providerId="ADAL" clId="{9D4EFA38-178F-4566-8590-2348F54068AD}" dt="2022-11-25T15:10:30.230" v="3914"/>
        <pc:sldMkLst>
          <pc:docMk/>
          <pc:sldMk cId="2515652660" sldId="1319"/>
        </pc:sldMkLst>
        <pc:spChg chg="add mod ord topLvl">
          <ac:chgData name="Jonathan  Cosme" userId="272d5a2a-eea8-4805-b974-3aa4aa9a913a" providerId="ADAL" clId="{9D4EFA38-178F-4566-8590-2348F54068AD}" dt="2022-11-25T00:39:33.502" v="1452" actId="164"/>
          <ac:spMkLst>
            <pc:docMk/>
            <pc:sldMk cId="2515652660" sldId="1319"/>
            <ac:spMk id="2" creationId="{B83A59F9-60E4-EC3C-18A0-3E9574714308}"/>
          </ac:spMkLst>
        </pc:spChg>
        <pc:spChg chg="add mod ord topLvl">
          <ac:chgData name="Jonathan  Cosme" userId="272d5a2a-eea8-4805-b974-3aa4aa9a913a" providerId="ADAL" clId="{9D4EFA38-178F-4566-8590-2348F54068AD}" dt="2022-11-25T00:39:31.369" v="1451" actId="164"/>
          <ac:spMkLst>
            <pc:docMk/>
            <pc:sldMk cId="2515652660" sldId="1319"/>
            <ac:spMk id="3" creationId="{21984F7C-BBCD-5EA7-44B3-F8CDAE3C0191}"/>
          </ac:spMkLst>
        </pc:spChg>
        <pc:spChg chg="add mod ord topLvl">
          <ac:chgData name="Jonathan  Cosme" userId="272d5a2a-eea8-4805-b974-3aa4aa9a913a" providerId="ADAL" clId="{9D4EFA38-178F-4566-8590-2348F54068AD}" dt="2022-11-25T00:39:33.502" v="1452" actId="164"/>
          <ac:spMkLst>
            <pc:docMk/>
            <pc:sldMk cId="2515652660" sldId="1319"/>
            <ac:spMk id="4" creationId="{9BC87A49-9AAF-651E-EA64-9E199F057257}"/>
          </ac:spMkLst>
        </pc:spChg>
        <pc:spChg chg="add mod ord topLvl">
          <ac:chgData name="Jonathan  Cosme" userId="272d5a2a-eea8-4805-b974-3aa4aa9a913a" providerId="ADAL" clId="{9D4EFA38-178F-4566-8590-2348F54068AD}" dt="2022-11-25T00:39:31.369" v="1451" actId="164"/>
          <ac:spMkLst>
            <pc:docMk/>
            <pc:sldMk cId="2515652660" sldId="1319"/>
            <ac:spMk id="6" creationId="{21A2F86E-16D3-DD2C-7C71-90A83E913803}"/>
          </ac:spMkLst>
        </pc:spChg>
        <pc:spChg chg="add mod ord topLvl">
          <ac:chgData name="Jonathan  Cosme" userId="272d5a2a-eea8-4805-b974-3aa4aa9a913a" providerId="ADAL" clId="{9D4EFA38-178F-4566-8590-2348F54068AD}" dt="2022-11-25T00:39:33.502" v="1452" actId="164"/>
          <ac:spMkLst>
            <pc:docMk/>
            <pc:sldMk cId="2515652660" sldId="1319"/>
            <ac:spMk id="7" creationId="{D509F917-012D-C00C-3ECE-335D16FF58CC}"/>
          </ac:spMkLst>
        </pc:spChg>
        <pc:spChg chg="add mod ord topLvl">
          <ac:chgData name="Jonathan  Cosme" userId="272d5a2a-eea8-4805-b974-3aa4aa9a913a" providerId="ADAL" clId="{9D4EFA38-178F-4566-8590-2348F54068AD}" dt="2022-11-25T00:39:31.369" v="1451" actId="164"/>
          <ac:spMkLst>
            <pc:docMk/>
            <pc:sldMk cId="2515652660" sldId="1319"/>
            <ac:spMk id="8" creationId="{BC34FF42-43E4-A769-818E-936DC422FC8A}"/>
          </ac:spMkLst>
        </pc:spChg>
        <pc:spChg chg="add mod ord topLvl">
          <ac:chgData name="Jonathan  Cosme" userId="272d5a2a-eea8-4805-b974-3aa4aa9a913a" providerId="ADAL" clId="{9D4EFA38-178F-4566-8590-2348F54068AD}" dt="2022-11-25T00:38:25.168" v="1439" actId="164"/>
          <ac:spMkLst>
            <pc:docMk/>
            <pc:sldMk cId="2515652660" sldId="1319"/>
            <ac:spMk id="14" creationId="{A4299C42-F5AA-03E0-33CD-12A3E19F02FF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18" creationId="{D293FE6D-04BB-1A09-A6E4-E46F78191689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19" creationId="{939B2811-84AA-0516-3848-4E800D76A2B3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20" creationId="{EDC64BC0-2F07-054B-6CF2-0E2EE12AEC6C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21" creationId="{5847722A-4C94-A7EE-4EC4-022785900CB1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23" creationId="{92188A2D-1C22-574C-DA92-5A260086F536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24" creationId="{79F25713-BC16-1646-6C20-3ECF57281C99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28" creationId="{91C2E068-39DE-D470-49D4-42E2D57E8A68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29" creationId="{6BF4753E-332C-1C0F-ED48-7987BCEBD886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30" creationId="{908AB0FE-8DCC-2739-EA76-740CFBC4B1D0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32" creationId="{0D8527CF-A274-527E-74CC-58D4920D7DE9}"/>
          </ac:spMkLst>
        </pc:spChg>
        <pc:spChg chg="add mod ord">
          <ac:chgData name="Jonathan  Cosme" userId="272d5a2a-eea8-4805-b974-3aa4aa9a913a" providerId="ADAL" clId="{9D4EFA38-178F-4566-8590-2348F54068AD}" dt="2022-11-25T00:41:39.567" v="1467" actId="1038"/>
          <ac:spMkLst>
            <pc:docMk/>
            <pc:sldMk cId="2515652660" sldId="1319"/>
            <ac:spMk id="33" creationId="{01E8AD3A-8B4A-4867-A07E-68CD389A6CC3}"/>
          </ac:spMkLst>
        </pc:spChg>
        <pc:spChg chg="add mod or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34" creationId="{0DB45990-BC10-2440-DA3E-38D0BD07E700}"/>
          </ac:spMkLst>
        </pc:spChg>
        <pc:spChg chg="mod topLvl">
          <ac:chgData name="Jonathan  Cosme" userId="272d5a2a-eea8-4805-b974-3aa4aa9a913a" providerId="ADAL" clId="{9D4EFA38-178F-4566-8590-2348F54068AD}" dt="2022-11-25T00:39:33.502" v="1452" actId="164"/>
          <ac:spMkLst>
            <pc:docMk/>
            <pc:sldMk cId="2515652660" sldId="1319"/>
            <ac:spMk id="52" creationId="{27F31913-8CAB-ECCD-EA02-FAD0CBA94390}"/>
          </ac:spMkLst>
        </pc:spChg>
        <pc:spChg chg="mod topLvl">
          <ac:chgData name="Jonathan  Cosme" userId="272d5a2a-eea8-4805-b974-3aa4aa9a913a" providerId="ADAL" clId="{9D4EFA38-178F-4566-8590-2348F54068AD}" dt="2022-11-25T00:39:31.369" v="1451" actId="164"/>
          <ac:spMkLst>
            <pc:docMk/>
            <pc:sldMk cId="2515652660" sldId="1319"/>
            <ac:spMk id="53" creationId="{EB2D2BC9-F1D5-560E-A977-EF7F6884E8BF}"/>
          </ac:spMkLst>
        </pc:spChg>
        <pc:spChg chg="mod topLvl">
          <ac:chgData name="Jonathan  Cosme" userId="272d5a2a-eea8-4805-b974-3aa4aa9a913a" providerId="ADAL" clId="{9D4EFA38-178F-4566-8590-2348F54068AD}" dt="2022-11-25T00:38:27.305" v="1440" actId="164"/>
          <ac:spMkLst>
            <pc:docMk/>
            <pc:sldMk cId="2515652660" sldId="1319"/>
            <ac:spMk id="54" creationId="{43D01B45-58DE-9E95-289C-D6B51FD3D9B4}"/>
          </ac:spMkLst>
        </pc:spChg>
        <pc:spChg chg="mod topLvl">
          <ac:chgData name="Jonathan  Cosme" userId="272d5a2a-eea8-4805-b974-3aa4aa9a913a" providerId="ADAL" clId="{9D4EFA38-178F-4566-8590-2348F54068AD}" dt="2022-11-25T00:38:25.168" v="1439" actId="164"/>
          <ac:spMkLst>
            <pc:docMk/>
            <pc:sldMk cId="2515652660" sldId="1319"/>
            <ac:spMk id="55" creationId="{3FB47D27-C50A-26A1-10EB-B570B5A5B805}"/>
          </ac:spMkLst>
        </pc:spChg>
        <pc:spChg chg="mod">
          <ac:chgData name="Jonathan  Cosme" userId="272d5a2a-eea8-4805-b974-3aa4aa9a913a" providerId="ADAL" clId="{9D4EFA38-178F-4566-8590-2348F54068AD}" dt="2022-11-25T00:38:21.335" v="1438" actId="164"/>
          <ac:spMkLst>
            <pc:docMk/>
            <pc:sldMk cId="2515652660" sldId="1319"/>
            <ac:spMk id="56" creationId="{478D6E2F-9791-E85C-68FB-C212925FEBBA}"/>
          </ac:spMkLst>
        </pc:spChg>
        <pc:spChg chg="mod">
          <ac:chgData name="Jonathan  Cosme" userId="272d5a2a-eea8-4805-b974-3aa4aa9a913a" providerId="ADAL" clId="{9D4EFA38-178F-4566-8590-2348F54068AD}" dt="2022-11-25T15:10:30.230" v="3914"/>
          <ac:spMkLst>
            <pc:docMk/>
            <pc:sldMk cId="2515652660" sldId="1319"/>
            <ac:spMk id="569" creationId="{00000000-0000-0000-0000-000000000000}"/>
          </ac:spMkLst>
        </pc:spChg>
        <pc:spChg chg="mod ord topLvl">
          <ac:chgData name="Jonathan  Cosme" userId="272d5a2a-eea8-4805-b974-3aa4aa9a913a" providerId="ADAL" clId="{9D4EFA38-178F-4566-8590-2348F54068AD}" dt="2022-11-25T00:38:25.168" v="1439" actId="164"/>
          <ac:spMkLst>
            <pc:docMk/>
            <pc:sldMk cId="2515652660" sldId="1319"/>
            <ac:spMk id="3077" creationId="{C8C8EEE7-E492-FA41-502C-A6167DB17D92}"/>
          </ac:spMkLst>
        </pc:spChg>
        <pc:spChg chg="mod topLvl">
          <ac:chgData name="Jonathan  Cosme" userId="272d5a2a-eea8-4805-b974-3aa4aa9a913a" providerId="ADAL" clId="{9D4EFA38-178F-4566-8590-2348F54068AD}" dt="2022-11-25T00:38:27.305" v="1440" actId="164"/>
          <ac:spMkLst>
            <pc:docMk/>
            <pc:sldMk cId="2515652660" sldId="1319"/>
            <ac:spMk id="3086" creationId="{E0590035-C52A-FA20-67A5-72D1E2366878}"/>
          </ac:spMkLst>
        </pc:spChg>
        <pc:spChg chg="mod ord topLvl">
          <ac:chgData name="Jonathan  Cosme" userId="272d5a2a-eea8-4805-b974-3aa4aa9a913a" providerId="ADAL" clId="{9D4EFA38-178F-4566-8590-2348F54068AD}" dt="2022-11-25T00:39:31.369" v="1451" actId="164"/>
          <ac:spMkLst>
            <pc:docMk/>
            <pc:sldMk cId="2515652660" sldId="1319"/>
            <ac:spMk id="3103" creationId="{342A0970-4BC6-B6C9-8A0E-94E15FC6D3C7}"/>
          </ac:spMkLst>
        </pc:spChg>
        <pc:spChg chg="mod topLvl">
          <ac:chgData name="Jonathan  Cosme" userId="272d5a2a-eea8-4805-b974-3aa4aa9a913a" providerId="ADAL" clId="{9D4EFA38-178F-4566-8590-2348F54068AD}" dt="2022-11-25T00:39:33.502" v="1452" actId="164"/>
          <ac:spMkLst>
            <pc:docMk/>
            <pc:sldMk cId="2515652660" sldId="1319"/>
            <ac:spMk id="3111" creationId="{28938568-60C7-F0D2-28C8-9AFCAD186CAF}"/>
          </ac:spMkLst>
        </pc:spChg>
        <pc:spChg chg="mod">
          <ac:chgData name="Jonathan  Cosme" userId="272d5a2a-eea8-4805-b974-3aa4aa9a913a" providerId="ADAL" clId="{9D4EFA38-178F-4566-8590-2348F54068AD}" dt="2022-11-25T01:09:22.518" v="1734"/>
          <ac:spMkLst>
            <pc:docMk/>
            <pc:sldMk cId="2515652660" sldId="1319"/>
            <ac:spMk id="3138" creationId="{969D44C0-03DA-E9A4-F7E0-B390EC8FAD20}"/>
          </ac:spMkLst>
        </pc:spChg>
        <pc:spChg chg="mod">
          <ac:chgData name="Jonathan  Cosme" userId="272d5a2a-eea8-4805-b974-3aa4aa9a913a" providerId="ADAL" clId="{9D4EFA38-178F-4566-8590-2348F54068AD}" dt="2022-11-25T01:09:22.518" v="1734"/>
          <ac:spMkLst>
            <pc:docMk/>
            <pc:sldMk cId="2515652660" sldId="1319"/>
            <ac:spMk id="3146" creationId="{6DE0A831-6447-0443-003C-0BC3800D7F38}"/>
          </ac:spMkLst>
        </pc:spChg>
        <pc:spChg chg="mod">
          <ac:chgData name="Jonathan  Cosme" userId="272d5a2a-eea8-4805-b974-3aa4aa9a913a" providerId="ADAL" clId="{9D4EFA38-178F-4566-8590-2348F54068AD}" dt="2022-11-25T01:09:22.518" v="1734"/>
          <ac:spMkLst>
            <pc:docMk/>
            <pc:sldMk cId="2515652660" sldId="1319"/>
            <ac:spMk id="3150" creationId="{3D9D4A79-D53F-AF9B-05E8-74318CF70687}"/>
          </ac:spMkLst>
        </pc:spChg>
        <pc:spChg chg="mod">
          <ac:chgData name="Jonathan  Cosme" userId="272d5a2a-eea8-4805-b974-3aa4aa9a913a" providerId="ADAL" clId="{9D4EFA38-178F-4566-8590-2348F54068AD}" dt="2022-11-25T01:09:22.518" v="1734"/>
          <ac:spMkLst>
            <pc:docMk/>
            <pc:sldMk cId="2515652660" sldId="1319"/>
            <ac:spMk id="3151" creationId="{A947A5B5-E9D5-E903-457F-4C903D3A678D}"/>
          </ac:spMkLst>
        </pc:spChg>
        <pc:spChg chg="mod">
          <ac:chgData name="Jonathan  Cosme" userId="272d5a2a-eea8-4805-b974-3aa4aa9a913a" providerId="ADAL" clId="{9D4EFA38-178F-4566-8590-2348F54068AD}" dt="2022-11-25T01:09:22.518" v="1734"/>
          <ac:spMkLst>
            <pc:docMk/>
            <pc:sldMk cId="2515652660" sldId="1319"/>
            <ac:spMk id="3152" creationId="{1B8A1E3E-EE2F-E92C-F846-59C492E4FE16}"/>
          </ac:spMkLst>
        </pc:spChg>
        <pc:spChg chg="mod">
          <ac:chgData name="Jonathan  Cosme" userId="272d5a2a-eea8-4805-b974-3aa4aa9a913a" providerId="ADAL" clId="{9D4EFA38-178F-4566-8590-2348F54068AD}" dt="2022-11-25T01:09:22.518" v="1734"/>
          <ac:spMkLst>
            <pc:docMk/>
            <pc:sldMk cId="2515652660" sldId="1319"/>
            <ac:spMk id="3153" creationId="{9C916C85-391A-F8C9-86F0-3A4729895613}"/>
          </ac:spMkLst>
        </pc:spChg>
        <pc:spChg chg="add del mod topLvl">
          <ac:chgData name="Jonathan  Cosme" userId="272d5a2a-eea8-4805-b974-3aa4aa9a913a" providerId="ADAL" clId="{9D4EFA38-178F-4566-8590-2348F54068AD}" dt="2022-11-25T00:38:25.168" v="1439" actId="164"/>
          <ac:spMkLst>
            <pc:docMk/>
            <pc:sldMk cId="2515652660" sldId="1319"/>
            <ac:spMk id="3202" creationId="{E7028A01-CA62-EE70-C097-06BEF6BC0E33}"/>
          </ac:spMkLst>
        </pc:spChg>
        <pc:spChg chg="add del mod topLvl">
          <ac:chgData name="Jonathan  Cosme" userId="272d5a2a-eea8-4805-b974-3aa4aa9a913a" providerId="ADAL" clId="{9D4EFA38-178F-4566-8590-2348F54068AD}" dt="2022-11-25T00:38:27.305" v="1440" actId="164"/>
          <ac:spMkLst>
            <pc:docMk/>
            <pc:sldMk cId="2515652660" sldId="1319"/>
            <ac:spMk id="3243" creationId="{D0E75DD6-36C6-2730-1F9F-297DC46E76AB}"/>
          </ac:spMkLst>
        </pc:spChg>
        <pc:spChg chg="mod">
          <ac:chgData name="Jonathan  Cosme" userId="272d5a2a-eea8-4805-b974-3aa4aa9a913a" providerId="ADAL" clId="{9D4EFA38-178F-4566-8590-2348F54068AD}" dt="2022-11-25T00:36:03.200" v="1386" actId="165"/>
          <ac:spMkLst>
            <pc:docMk/>
            <pc:sldMk cId="2515652660" sldId="1319"/>
            <ac:spMk id="3251" creationId="{1FEEE7EB-43A7-EDF5-F470-EF75EE751E20}"/>
          </ac:spMkLst>
        </pc:spChg>
        <pc:spChg chg="del mod topLvl">
          <ac:chgData name="Jonathan  Cosme" userId="272d5a2a-eea8-4805-b974-3aa4aa9a913a" providerId="ADAL" clId="{9D4EFA38-178F-4566-8590-2348F54068AD}" dt="2022-11-25T00:36:12.365" v="1391" actId="478"/>
          <ac:spMkLst>
            <pc:docMk/>
            <pc:sldMk cId="2515652660" sldId="1319"/>
            <ac:spMk id="3264" creationId="{79177FD9-4488-1B61-999B-762D9B5BA699}"/>
          </ac:spMkLst>
        </pc:spChg>
        <pc:spChg chg="del mod topLvl">
          <ac:chgData name="Jonathan  Cosme" userId="272d5a2a-eea8-4805-b974-3aa4aa9a913a" providerId="ADAL" clId="{9D4EFA38-178F-4566-8590-2348F54068AD}" dt="2022-11-25T00:36:13.683" v="1393" actId="478"/>
          <ac:spMkLst>
            <pc:docMk/>
            <pc:sldMk cId="2515652660" sldId="1319"/>
            <ac:spMk id="3265" creationId="{319598D2-ED92-11A9-3C04-50015F1C5F0C}"/>
          </ac:spMkLst>
        </pc:spChg>
        <pc:spChg chg="del mod topLvl">
          <ac:chgData name="Jonathan  Cosme" userId="272d5a2a-eea8-4805-b974-3aa4aa9a913a" providerId="ADAL" clId="{9D4EFA38-178F-4566-8590-2348F54068AD}" dt="2022-11-25T00:36:11.878" v="1390" actId="478"/>
          <ac:spMkLst>
            <pc:docMk/>
            <pc:sldMk cId="2515652660" sldId="1319"/>
            <ac:spMk id="3266" creationId="{49D41B4A-0994-BF41-35B2-11671B34296C}"/>
          </ac:spMkLst>
        </pc:spChg>
        <pc:spChg chg="del mod topLvl">
          <ac:chgData name="Jonathan  Cosme" userId="272d5a2a-eea8-4805-b974-3aa4aa9a913a" providerId="ADAL" clId="{9D4EFA38-178F-4566-8590-2348F54068AD}" dt="2022-11-25T00:36:13.166" v="1392" actId="478"/>
          <ac:spMkLst>
            <pc:docMk/>
            <pc:sldMk cId="2515652660" sldId="1319"/>
            <ac:spMk id="3267" creationId="{7560AB66-FBA9-065E-200E-0D137D63D169}"/>
          </ac:spMkLst>
        </pc:spChg>
        <pc:spChg chg="del mod topLvl">
          <ac:chgData name="Jonathan  Cosme" userId="272d5a2a-eea8-4805-b974-3aa4aa9a913a" providerId="ADAL" clId="{9D4EFA38-178F-4566-8590-2348F54068AD}" dt="2022-11-25T00:36:09.891" v="1388" actId="478"/>
          <ac:spMkLst>
            <pc:docMk/>
            <pc:sldMk cId="2515652660" sldId="1319"/>
            <ac:spMk id="3268" creationId="{EEB347E9-C048-AC62-0C07-1EE2E1D3DC8C}"/>
          </ac:spMkLst>
        </pc:spChg>
        <pc:spChg chg="del mod topLvl">
          <ac:chgData name="Jonathan  Cosme" userId="272d5a2a-eea8-4805-b974-3aa4aa9a913a" providerId="ADAL" clId="{9D4EFA38-178F-4566-8590-2348F54068AD}" dt="2022-11-25T00:36:10.924" v="1389" actId="478"/>
          <ac:spMkLst>
            <pc:docMk/>
            <pc:sldMk cId="2515652660" sldId="1319"/>
            <ac:spMk id="3269" creationId="{43E07638-6EE7-6540-FFAA-EDE3687D006F}"/>
          </ac:spMkLst>
        </pc:spChg>
        <pc:grpChg chg="add del mod">
          <ac:chgData name="Jonathan  Cosme" userId="272d5a2a-eea8-4805-b974-3aa4aa9a913a" providerId="ADAL" clId="{9D4EFA38-178F-4566-8590-2348F54068AD}" dt="2022-11-25T00:36:23.261" v="1394" actId="165"/>
          <ac:grpSpMkLst>
            <pc:docMk/>
            <pc:sldMk cId="2515652660" sldId="1319"/>
            <ac:grpSpMk id="9" creationId="{447DBB1E-2BC3-783F-614C-1322F3ACA6E5}"/>
          </ac:grpSpMkLst>
        </pc:grpChg>
        <pc:grpChg chg="add del mod">
          <ac:chgData name="Jonathan  Cosme" userId="272d5a2a-eea8-4805-b974-3aa4aa9a913a" providerId="ADAL" clId="{9D4EFA38-178F-4566-8590-2348F54068AD}" dt="2022-11-25T00:36:24.425" v="1395" actId="165"/>
          <ac:grpSpMkLst>
            <pc:docMk/>
            <pc:sldMk cId="2515652660" sldId="1319"/>
            <ac:grpSpMk id="10" creationId="{5E0DF6B3-2AE9-5C43-8B70-0EC0F10FDF70}"/>
          </ac:grpSpMkLst>
        </pc:grpChg>
        <pc:grpChg chg="del">
          <ac:chgData name="Jonathan  Cosme" userId="272d5a2a-eea8-4805-b974-3aa4aa9a913a" providerId="ADAL" clId="{9D4EFA38-178F-4566-8590-2348F54068AD}" dt="2022-11-25T01:09:22.138" v="1733" actId="478"/>
          <ac:grpSpMkLst>
            <pc:docMk/>
            <pc:sldMk cId="2515652660" sldId="1319"/>
            <ac:grpSpMk id="11" creationId="{6B131D38-59B6-A16F-5E01-35D807A3F5FA}"/>
          </ac:grpSpMkLst>
        </pc:grpChg>
        <pc:grpChg chg="del">
          <ac:chgData name="Jonathan  Cosme" userId="272d5a2a-eea8-4805-b974-3aa4aa9a913a" providerId="ADAL" clId="{9D4EFA38-178F-4566-8590-2348F54068AD}" dt="2022-11-25T00:32:21.079" v="1358" actId="165"/>
          <ac:grpSpMkLst>
            <pc:docMk/>
            <pc:sldMk cId="2515652660" sldId="1319"/>
            <ac:grpSpMk id="12" creationId="{C66A0D40-BD67-28C3-5D24-E70DC97C2DCA}"/>
          </ac:grpSpMkLst>
        </pc:grpChg>
        <pc:grpChg chg="del">
          <ac:chgData name="Jonathan  Cosme" userId="272d5a2a-eea8-4805-b974-3aa4aa9a913a" providerId="ADAL" clId="{9D4EFA38-178F-4566-8590-2348F54068AD}" dt="2022-11-25T00:32:21.079" v="1358" actId="165"/>
          <ac:grpSpMkLst>
            <pc:docMk/>
            <pc:sldMk cId="2515652660" sldId="1319"/>
            <ac:grpSpMk id="13" creationId="{4CA46DD5-6496-7215-36B1-E14A00B5BF30}"/>
          </ac:grpSpMkLst>
        </pc:grpChg>
        <pc:grpChg chg="add del mod">
          <ac:chgData name="Jonathan  Cosme" userId="272d5a2a-eea8-4805-b974-3aa4aa9a913a" providerId="ADAL" clId="{9D4EFA38-178F-4566-8590-2348F54068AD}" dt="2022-11-25T00:36:25.191" v="1396" actId="165"/>
          <ac:grpSpMkLst>
            <pc:docMk/>
            <pc:sldMk cId="2515652660" sldId="1319"/>
            <ac:grpSpMk id="16" creationId="{FD8AE331-18F7-5381-208E-DFCB6EB01959}"/>
          </ac:grpSpMkLst>
        </pc:grpChg>
        <pc:grpChg chg="add del mod">
          <ac:chgData name="Jonathan  Cosme" userId="272d5a2a-eea8-4805-b974-3aa4aa9a913a" providerId="ADAL" clId="{9D4EFA38-178F-4566-8590-2348F54068AD}" dt="2022-11-25T00:36:26.072" v="1397" actId="165"/>
          <ac:grpSpMkLst>
            <pc:docMk/>
            <pc:sldMk cId="2515652660" sldId="1319"/>
            <ac:grpSpMk id="17" creationId="{1D5AB405-7A2E-6F3C-24F8-A0D8A255F637}"/>
          </ac:grpSpMkLst>
        </pc:grpChg>
        <pc:grpChg chg="add mod">
          <ac:chgData name="Jonathan  Cosme" userId="272d5a2a-eea8-4805-b974-3aa4aa9a913a" providerId="ADAL" clId="{9D4EFA38-178F-4566-8590-2348F54068AD}" dt="2022-11-25T00:38:21.335" v="1438" actId="164"/>
          <ac:grpSpMkLst>
            <pc:docMk/>
            <pc:sldMk cId="2515652660" sldId="1319"/>
            <ac:grpSpMk id="35" creationId="{A9DA9EE0-1C80-5678-8318-553FF3905132}"/>
          </ac:grpSpMkLst>
        </pc:grpChg>
        <pc:grpChg chg="add mod">
          <ac:chgData name="Jonathan  Cosme" userId="272d5a2a-eea8-4805-b974-3aa4aa9a913a" providerId="ADAL" clId="{9D4EFA38-178F-4566-8590-2348F54068AD}" dt="2022-11-25T00:38:25.168" v="1439" actId="164"/>
          <ac:grpSpMkLst>
            <pc:docMk/>
            <pc:sldMk cId="2515652660" sldId="1319"/>
            <ac:grpSpMk id="36" creationId="{D2E09EFE-3498-635B-D658-C0508977BDCB}"/>
          </ac:grpSpMkLst>
        </pc:grpChg>
        <pc:grpChg chg="add mod">
          <ac:chgData name="Jonathan  Cosme" userId="272d5a2a-eea8-4805-b974-3aa4aa9a913a" providerId="ADAL" clId="{9D4EFA38-178F-4566-8590-2348F54068AD}" dt="2022-11-25T00:38:27.305" v="1440" actId="164"/>
          <ac:grpSpMkLst>
            <pc:docMk/>
            <pc:sldMk cId="2515652660" sldId="1319"/>
            <ac:grpSpMk id="37" creationId="{79D3A174-CC27-97C6-2337-0ED6F5347D58}"/>
          </ac:grpSpMkLst>
        </pc:grpChg>
        <pc:grpChg chg="add del mod">
          <ac:chgData name="Jonathan  Cosme" userId="272d5a2a-eea8-4805-b974-3aa4aa9a913a" providerId="ADAL" clId="{9D4EFA38-178F-4566-8590-2348F54068AD}" dt="2022-11-25T00:39:27.703" v="1450" actId="165"/>
          <ac:grpSpMkLst>
            <pc:docMk/>
            <pc:sldMk cId="2515652660" sldId="1319"/>
            <ac:grpSpMk id="38" creationId="{0F1C17B7-0770-962A-6AAE-3A7D7EB872BE}"/>
          </ac:grpSpMkLst>
        </pc:grpChg>
        <pc:grpChg chg="add del mod">
          <ac:chgData name="Jonathan  Cosme" userId="272d5a2a-eea8-4805-b974-3aa4aa9a913a" providerId="ADAL" clId="{9D4EFA38-178F-4566-8590-2348F54068AD}" dt="2022-11-25T00:38:49.577" v="1444" actId="165"/>
          <ac:grpSpMkLst>
            <pc:docMk/>
            <pc:sldMk cId="2515652660" sldId="1319"/>
            <ac:grpSpMk id="39" creationId="{780ABAEE-9F4A-CDCC-9843-7FBAB5EE8318}"/>
          </ac:grpSpMkLst>
        </pc:grpChg>
        <pc:grpChg chg="add mod">
          <ac:chgData name="Jonathan  Cosme" userId="272d5a2a-eea8-4805-b974-3aa4aa9a913a" providerId="ADAL" clId="{9D4EFA38-178F-4566-8590-2348F54068AD}" dt="2022-11-25T00:38:59.617" v="1447" actId="164"/>
          <ac:grpSpMkLst>
            <pc:docMk/>
            <pc:sldMk cId="2515652660" sldId="1319"/>
            <ac:grpSpMk id="47" creationId="{4EFD8FE1-8546-190C-61A5-B3BB02DB50E9}"/>
          </ac:grpSpMkLst>
        </pc:grpChg>
        <pc:grpChg chg="add mod">
          <ac:chgData name="Jonathan  Cosme" userId="272d5a2a-eea8-4805-b974-3aa4aa9a913a" providerId="ADAL" clId="{9D4EFA38-178F-4566-8590-2348F54068AD}" dt="2022-11-25T00:39:23.106" v="1449" actId="164"/>
          <ac:grpSpMkLst>
            <pc:docMk/>
            <pc:sldMk cId="2515652660" sldId="1319"/>
            <ac:grpSpMk id="48" creationId="{6B4FD9D7-8085-255E-613D-9468E1DC6766}"/>
          </ac:grpSpMkLst>
        </pc:grpChg>
        <pc:grpChg chg="add mod">
          <ac:chgData name="Jonathan  Cosme" userId="272d5a2a-eea8-4805-b974-3aa4aa9a913a" providerId="ADAL" clId="{9D4EFA38-178F-4566-8590-2348F54068AD}" dt="2022-11-25T00:39:31.369" v="1451" actId="164"/>
          <ac:grpSpMkLst>
            <pc:docMk/>
            <pc:sldMk cId="2515652660" sldId="1319"/>
            <ac:grpSpMk id="58" creationId="{FCE016F2-BEBB-7F38-86DB-7060C1B953C2}"/>
          </ac:grpSpMkLst>
        </pc:grpChg>
        <pc:grpChg chg="del mod topLvl">
          <ac:chgData name="Jonathan  Cosme" userId="272d5a2a-eea8-4805-b974-3aa4aa9a913a" providerId="ADAL" clId="{9D4EFA38-178F-4566-8590-2348F54068AD}" dt="2022-11-25T00:32:39.087" v="1359" actId="165"/>
          <ac:grpSpMkLst>
            <pc:docMk/>
            <pc:sldMk cId="2515652660" sldId="1319"/>
            <ac:grpSpMk id="3123" creationId="{80FBB1B4-69D2-2489-4654-B9FA31F826A9}"/>
          </ac:grpSpMkLst>
        </pc:grpChg>
        <pc:grpChg chg="del mod topLvl">
          <ac:chgData name="Jonathan  Cosme" userId="272d5a2a-eea8-4805-b974-3aa4aa9a913a" providerId="ADAL" clId="{9D4EFA38-178F-4566-8590-2348F54068AD}" dt="2022-11-25T00:32:40.920" v="1360" actId="165"/>
          <ac:grpSpMkLst>
            <pc:docMk/>
            <pc:sldMk cId="2515652660" sldId="1319"/>
            <ac:grpSpMk id="3127" creationId="{E2C84A6D-DB6E-F955-AF1F-97FE6935B92B}"/>
          </ac:grpSpMkLst>
        </pc:grpChg>
        <pc:grpChg chg="del mod topLvl">
          <ac:chgData name="Jonathan  Cosme" userId="272d5a2a-eea8-4805-b974-3aa4aa9a913a" providerId="ADAL" clId="{9D4EFA38-178F-4566-8590-2348F54068AD}" dt="2022-11-25T00:34:59.529" v="1378" actId="165"/>
          <ac:grpSpMkLst>
            <pc:docMk/>
            <pc:sldMk cId="2515652660" sldId="1319"/>
            <ac:grpSpMk id="3132" creationId="{D80C448F-7EFA-B63A-9A9D-45EE24A68749}"/>
          </ac:grpSpMkLst>
        </pc:grpChg>
        <pc:grpChg chg="add mod">
          <ac:chgData name="Jonathan  Cosme" userId="272d5a2a-eea8-4805-b974-3aa4aa9a913a" providerId="ADAL" clId="{9D4EFA38-178F-4566-8590-2348F54068AD}" dt="2022-11-25T00:39:33.502" v="1452" actId="164"/>
          <ac:grpSpMkLst>
            <pc:docMk/>
            <pc:sldMk cId="2515652660" sldId="1319"/>
            <ac:grpSpMk id="3136" creationId="{F5749AE1-735D-533D-C364-38174A1A0934}"/>
          </ac:grpSpMkLst>
        </pc:grpChg>
        <pc:grpChg chg="add mod">
          <ac:chgData name="Jonathan  Cosme" userId="272d5a2a-eea8-4805-b974-3aa4aa9a913a" providerId="ADAL" clId="{9D4EFA38-178F-4566-8590-2348F54068AD}" dt="2022-11-25T01:09:22.518" v="1734"/>
          <ac:grpSpMkLst>
            <pc:docMk/>
            <pc:sldMk cId="2515652660" sldId="1319"/>
            <ac:grpSpMk id="3137" creationId="{72768F4E-3BB2-CEB2-0B16-024096BC9B79}"/>
          </ac:grpSpMkLst>
        </pc:grpChg>
        <pc:grpChg chg="add mod">
          <ac:chgData name="Jonathan  Cosme" userId="272d5a2a-eea8-4805-b974-3aa4aa9a913a" providerId="ADAL" clId="{9D4EFA38-178F-4566-8590-2348F54068AD}" dt="2022-11-25T01:09:22.518" v="1734"/>
          <ac:grpSpMkLst>
            <pc:docMk/>
            <pc:sldMk cId="2515652660" sldId="1319"/>
            <ac:grpSpMk id="3142" creationId="{C7118D2F-9E6F-DD62-787D-1F59736DECB5}"/>
          </ac:grpSpMkLst>
        </pc:grpChg>
        <pc:grpChg chg="mod">
          <ac:chgData name="Jonathan  Cosme" userId="272d5a2a-eea8-4805-b974-3aa4aa9a913a" providerId="ADAL" clId="{9D4EFA38-178F-4566-8590-2348F54068AD}" dt="2022-11-25T01:09:22.518" v="1734"/>
          <ac:grpSpMkLst>
            <pc:docMk/>
            <pc:sldMk cId="2515652660" sldId="1319"/>
            <ac:grpSpMk id="3143" creationId="{10310193-73F2-255F-20C2-A60178D01D7E}"/>
          </ac:grpSpMkLst>
        </pc:grpChg>
        <pc:grpChg chg="mod">
          <ac:chgData name="Jonathan  Cosme" userId="272d5a2a-eea8-4805-b974-3aa4aa9a913a" providerId="ADAL" clId="{9D4EFA38-178F-4566-8590-2348F54068AD}" dt="2022-11-25T01:09:22.518" v="1734"/>
          <ac:grpSpMkLst>
            <pc:docMk/>
            <pc:sldMk cId="2515652660" sldId="1319"/>
            <ac:grpSpMk id="3144" creationId="{80AFF54C-4CB8-E2AC-0C3F-53A2FCE3B346}"/>
          </ac:grpSpMkLst>
        </pc:grpChg>
        <pc:grpChg chg="mod">
          <ac:chgData name="Jonathan  Cosme" userId="272d5a2a-eea8-4805-b974-3aa4aa9a913a" providerId="ADAL" clId="{9D4EFA38-178F-4566-8590-2348F54068AD}" dt="2022-11-25T01:09:22.518" v="1734"/>
          <ac:grpSpMkLst>
            <pc:docMk/>
            <pc:sldMk cId="2515652660" sldId="1319"/>
            <ac:grpSpMk id="3145" creationId="{79C779C6-8389-B0BF-28E7-06029C29F372}"/>
          </ac:grpSpMkLst>
        </pc:grpChg>
        <pc:grpChg chg="del">
          <ac:chgData name="Jonathan  Cosme" userId="272d5a2a-eea8-4805-b974-3aa4aa9a913a" providerId="ADAL" clId="{9D4EFA38-178F-4566-8590-2348F54068AD}" dt="2022-11-25T00:34:51.400" v="1375" actId="165"/>
          <ac:grpSpMkLst>
            <pc:docMk/>
            <pc:sldMk cId="2515652660" sldId="1319"/>
            <ac:grpSpMk id="3200" creationId="{39C2EA16-E3C2-8F3D-5AF7-38466002C943}"/>
          </ac:grpSpMkLst>
        </pc:grpChg>
        <pc:grpChg chg="del mod topLvl">
          <ac:chgData name="Jonathan  Cosme" userId="272d5a2a-eea8-4805-b974-3aa4aa9a913a" providerId="ADAL" clId="{9D4EFA38-178F-4566-8590-2348F54068AD}" dt="2022-11-25T00:34:58.608" v="1377" actId="165"/>
          <ac:grpSpMkLst>
            <pc:docMk/>
            <pc:sldMk cId="2515652660" sldId="1319"/>
            <ac:grpSpMk id="3204" creationId="{E03CFA01-163A-A405-40A8-25A18157D2FC}"/>
          </ac:grpSpMkLst>
        </pc:grpChg>
        <pc:grpChg chg="del">
          <ac:chgData name="Jonathan  Cosme" userId="272d5a2a-eea8-4805-b974-3aa4aa9a913a" providerId="ADAL" clId="{9D4EFA38-178F-4566-8590-2348F54068AD}" dt="2022-11-25T00:34:52.409" v="1376" actId="165"/>
          <ac:grpSpMkLst>
            <pc:docMk/>
            <pc:sldMk cId="2515652660" sldId="1319"/>
            <ac:grpSpMk id="3205" creationId="{3C2DD150-B560-4EBF-2A84-C02FECC169FE}"/>
          </ac:grpSpMkLst>
        </pc:grpChg>
        <pc:grpChg chg="mod">
          <ac:chgData name="Jonathan  Cosme" userId="272d5a2a-eea8-4805-b974-3aa4aa9a913a" providerId="ADAL" clId="{9D4EFA38-178F-4566-8590-2348F54068AD}" dt="2022-11-25T00:36:03.200" v="1386" actId="165"/>
          <ac:grpSpMkLst>
            <pc:docMk/>
            <pc:sldMk cId="2515652660" sldId="1319"/>
            <ac:grpSpMk id="3214" creationId="{F680E4EF-6C93-C953-3A7D-4392F255DBE6}"/>
          </ac:grpSpMkLst>
        </pc:grpChg>
        <pc:grpChg chg="mod topLvl">
          <ac:chgData name="Jonathan  Cosme" userId="272d5a2a-eea8-4805-b974-3aa4aa9a913a" providerId="ADAL" clId="{9D4EFA38-178F-4566-8590-2348F54068AD}" dt="2022-11-25T00:38:21.335" v="1438" actId="164"/>
          <ac:grpSpMkLst>
            <pc:docMk/>
            <pc:sldMk cId="2515652660" sldId="1319"/>
            <ac:grpSpMk id="3252" creationId="{4A755071-0ABE-1A99-0A36-EDF5B917F421}"/>
          </ac:grpSpMkLst>
        </pc:grpChg>
        <pc:grpChg chg="del mod topLvl">
          <ac:chgData name="Jonathan  Cosme" userId="272d5a2a-eea8-4805-b974-3aa4aa9a913a" providerId="ADAL" clId="{9D4EFA38-178F-4566-8590-2348F54068AD}" dt="2022-11-25T00:36:04.872" v="1387" actId="165"/>
          <ac:grpSpMkLst>
            <pc:docMk/>
            <pc:sldMk cId="2515652660" sldId="1319"/>
            <ac:grpSpMk id="3301" creationId="{90DEAEE1-AC33-8F1C-9780-C75ED444CAB0}"/>
          </ac:grpSpMkLst>
        </pc:grpChg>
        <pc:grpChg chg="del">
          <ac:chgData name="Jonathan  Cosme" userId="272d5a2a-eea8-4805-b974-3aa4aa9a913a" providerId="ADAL" clId="{9D4EFA38-178F-4566-8590-2348F54068AD}" dt="2022-11-25T01:09:22.138" v="1733" actId="478"/>
          <ac:grpSpMkLst>
            <pc:docMk/>
            <pc:sldMk cId="2515652660" sldId="1319"/>
            <ac:grpSpMk id="3303" creationId="{D5B4CF1D-EDC9-8853-82B9-A7D0244D82EA}"/>
          </ac:grpSpMkLst>
        </pc:grpChg>
        <pc:grpChg chg="del">
          <ac:chgData name="Jonathan  Cosme" userId="272d5a2a-eea8-4805-b974-3aa4aa9a913a" providerId="ADAL" clId="{9D4EFA38-178F-4566-8590-2348F54068AD}" dt="2022-11-25T00:36:03.200" v="1386" actId="165"/>
          <ac:grpSpMkLst>
            <pc:docMk/>
            <pc:sldMk cId="2515652660" sldId="1319"/>
            <ac:grpSpMk id="3304" creationId="{F330AAE7-5C2F-FCAC-A4FD-D60F17DE4390}"/>
          </ac:grpSpMkLst>
        </pc:grpChg>
        <pc:cxnChg chg="mod topLvl">
          <ac:chgData name="Jonathan  Cosme" userId="272d5a2a-eea8-4805-b974-3aa4aa9a913a" providerId="ADAL" clId="{9D4EFA38-178F-4566-8590-2348F54068AD}" dt="2022-11-25T00:38:25.168" v="1439" actId="164"/>
          <ac:cxnSpMkLst>
            <pc:docMk/>
            <pc:sldMk cId="2515652660" sldId="1319"/>
            <ac:cxnSpMk id="3078" creationId="{DCFDAF9C-7F63-036E-02A4-F6AB9C557F35}"/>
          </ac:cxnSpMkLst>
        </pc:cxnChg>
        <pc:cxnChg chg="mod topLvl">
          <ac:chgData name="Jonathan  Cosme" userId="272d5a2a-eea8-4805-b974-3aa4aa9a913a" providerId="ADAL" clId="{9D4EFA38-178F-4566-8590-2348F54068AD}" dt="2022-11-25T00:38:25.168" v="1439" actId="164"/>
          <ac:cxnSpMkLst>
            <pc:docMk/>
            <pc:sldMk cId="2515652660" sldId="1319"/>
            <ac:cxnSpMk id="3079" creationId="{4247E459-D86A-E29C-E88B-4E15EE79A83F}"/>
          </ac:cxnSpMkLst>
        </pc:cxnChg>
        <pc:cxnChg chg="mod topLvl">
          <ac:chgData name="Jonathan  Cosme" userId="272d5a2a-eea8-4805-b974-3aa4aa9a913a" providerId="ADAL" clId="{9D4EFA38-178F-4566-8590-2348F54068AD}" dt="2022-11-25T00:38:25.168" v="1439" actId="164"/>
          <ac:cxnSpMkLst>
            <pc:docMk/>
            <pc:sldMk cId="2515652660" sldId="1319"/>
            <ac:cxnSpMk id="3080" creationId="{AA81C94C-8613-5E46-2797-16D40E1AD803}"/>
          </ac:cxnSpMkLst>
        </pc:cxnChg>
        <pc:cxnChg chg="mod topLvl">
          <ac:chgData name="Jonathan  Cosme" userId="272d5a2a-eea8-4805-b974-3aa4aa9a913a" providerId="ADAL" clId="{9D4EFA38-178F-4566-8590-2348F54068AD}" dt="2022-11-25T00:38:27.305" v="1440" actId="164"/>
          <ac:cxnSpMkLst>
            <pc:docMk/>
            <pc:sldMk cId="2515652660" sldId="1319"/>
            <ac:cxnSpMk id="3095" creationId="{11C30CDD-4EF1-DD59-1170-F0C6129999B8}"/>
          </ac:cxnSpMkLst>
        </pc:cxnChg>
        <pc:cxnChg chg="mod topLvl">
          <ac:chgData name="Jonathan  Cosme" userId="272d5a2a-eea8-4805-b974-3aa4aa9a913a" providerId="ADAL" clId="{9D4EFA38-178F-4566-8590-2348F54068AD}" dt="2022-11-25T00:38:25.168" v="1439" actId="164"/>
          <ac:cxnSpMkLst>
            <pc:docMk/>
            <pc:sldMk cId="2515652660" sldId="1319"/>
            <ac:cxnSpMk id="3097" creationId="{6CD84589-40AF-ABFD-7AEC-4082605D1F7F}"/>
          </ac:cxnSpMkLst>
        </pc:cxnChg>
        <pc:cxnChg chg="mod topLvl">
          <ac:chgData name="Jonathan  Cosme" userId="272d5a2a-eea8-4805-b974-3aa4aa9a913a" providerId="ADAL" clId="{9D4EFA38-178F-4566-8590-2348F54068AD}" dt="2022-11-25T00:38:27.305" v="1440" actId="164"/>
          <ac:cxnSpMkLst>
            <pc:docMk/>
            <pc:sldMk cId="2515652660" sldId="1319"/>
            <ac:cxnSpMk id="3098" creationId="{A2874E2F-8109-665B-6273-06B52019EAEC}"/>
          </ac:cxnSpMkLst>
        </pc:cxnChg>
        <pc:cxnChg chg="mod topLvl">
          <ac:chgData name="Jonathan  Cosme" userId="272d5a2a-eea8-4805-b974-3aa4aa9a913a" providerId="ADAL" clId="{9D4EFA38-178F-4566-8590-2348F54068AD}" dt="2022-11-25T00:39:31.369" v="1451" actId="164"/>
          <ac:cxnSpMkLst>
            <pc:docMk/>
            <pc:sldMk cId="2515652660" sldId="1319"/>
            <ac:cxnSpMk id="3104" creationId="{92E792E3-CDDD-E3C5-DA31-B954B3D1EA2F}"/>
          </ac:cxnSpMkLst>
        </pc:cxnChg>
        <pc:cxnChg chg="mod topLvl">
          <ac:chgData name="Jonathan  Cosme" userId="272d5a2a-eea8-4805-b974-3aa4aa9a913a" providerId="ADAL" clId="{9D4EFA38-178F-4566-8590-2348F54068AD}" dt="2022-11-25T00:39:31.369" v="1451" actId="164"/>
          <ac:cxnSpMkLst>
            <pc:docMk/>
            <pc:sldMk cId="2515652660" sldId="1319"/>
            <ac:cxnSpMk id="3105" creationId="{8A7C2924-DE1B-7AB4-5B9F-CB89E8FDF702}"/>
          </ac:cxnSpMkLst>
        </pc:cxnChg>
        <pc:cxnChg chg="mod topLvl">
          <ac:chgData name="Jonathan  Cosme" userId="272d5a2a-eea8-4805-b974-3aa4aa9a913a" providerId="ADAL" clId="{9D4EFA38-178F-4566-8590-2348F54068AD}" dt="2022-11-25T00:39:31.369" v="1451" actId="164"/>
          <ac:cxnSpMkLst>
            <pc:docMk/>
            <pc:sldMk cId="2515652660" sldId="1319"/>
            <ac:cxnSpMk id="3107" creationId="{9079B4D7-5E49-8F7A-8E35-E62E75C3D0E5}"/>
          </ac:cxnSpMkLst>
        </pc:cxnChg>
        <pc:cxnChg chg="mod topLvl">
          <ac:chgData name="Jonathan  Cosme" userId="272d5a2a-eea8-4805-b974-3aa4aa9a913a" providerId="ADAL" clId="{9D4EFA38-178F-4566-8590-2348F54068AD}" dt="2022-11-25T00:39:33.502" v="1452" actId="164"/>
          <ac:cxnSpMkLst>
            <pc:docMk/>
            <pc:sldMk cId="2515652660" sldId="1319"/>
            <ac:cxnSpMk id="3112" creationId="{733BCF56-1A50-0ABA-4EED-38989756B4FD}"/>
          </ac:cxnSpMkLst>
        </pc:cxnChg>
        <pc:cxnChg chg="mod topLvl">
          <ac:chgData name="Jonathan  Cosme" userId="272d5a2a-eea8-4805-b974-3aa4aa9a913a" providerId="ADAL" clId="{9D4EFA38-178F-4566-8590-2348F54068AD}" dt="2022-11-25T00:38:27.305" v="1440" actId="164"/>
          <ac:cxnSpMkLst>
            <pc:docMk/>
            <pc:sldMk cId="2515652660" sldId="1319"/>
            <ac:cxnSpMk id="3113" creationId="{184F9998-A2FC-FBA5-7961-C382CABDF621}"/>
          </ac:cxnSpMkLst>
        </pc:cxnChg>
        <pc:cxnChg chg="mod topLvl">
          <ac:chgData name="Jonathan  Cosme" userId="272d5a2a-eea8-4805-b974-3aa4aa9a913a" providerId="ADAL" clId="{9D4EFA38-178F-4566-8590-2348F54068AD}" dt="2022-11-25T00:39:33.502" v="1452" actId="164"/>
          <ac:cxnSpMkLst>
            <pc:docMk/>
            <pc:sldMk cId="2515652660" sldId="1319"/>
            <ac:cxnSpMk id="3114" creationId="{3459C197-A60A-BD3F-29EA-1089D97246CE}"/>
          </ac:cxnSpMkLst>
        </pc:cxnChg>
        <pc:cxnChg chg="mod topLvl">
          <ac:chgData name="Jonathan  Cosme" userId="272d5a2a-eea8-4805-b974-3aa4aa9a913a" providerId="ADAL" clId="{9D4EFA38-178F-4566-8590-2348F54068AD}" dt="2022-11-25T00:39:31.369" v="1451" actId="164"/>
          <ac:cxnSpMkLst>
            <pc:docMk/>
            <pc:sldMk cId="2515652660" sldId="1319"/>
            <ac:cxnSpMk id="3115" creationId="{E02FF679-12BD-85D5-C43C-FACDBC7DA2AC}"/>
          </ac:cxnSpMkLst>
        </pc:cxnChg>
        <pc:cxnChg chg="mod topLvl">
          <ac:chgData name="Jonathan  Cosme" userId="272d5a2a-eea8-4805-b974-3aa4aa9a913a" providerId="ADAL" clId="{9D4EFA38-178F-4566-8590-2348F54068AD}" dt="2022-11-25T00:38:27.305" v="1440" actId="164"/>
          <ac:cxnSpMkLst>
            <pc:docMk/>
            <pc:sldMk cId="2515652660" sldId="1319"/>
            <ac:cxnSpMk id="3126" creationId="{0A8A7C44-28E2-CFAF-442E-D09D41BB9454}"/>
          </ac:cxnSpMkLst>
        </pc:cxnChg>
        <pc:cxnChg chg="mod topLvl">
          <ac:chgData name="Jonathan  Cosme" userId="272d5a2a-eea8-4805-b974-3aa4aa9a913a" providerId="ADAL" clId="{9D4EFA38-178F-4566-8590-2348F54068AD}" dt="2022-11-25T00:38:27.305" v="1440" actId="164"/>
          <ac:cxnSpMkLst>
            <pc:docMk/>
            <pc:sldMk cId="2515652660" sldId="1319"/>
            <ac:cxnSpMk id="3131" creationId="{78B6CC7B-4F07-6B4F-51BE-F941DFE4556F}"/>
          </ac:cxnSpMkLst>
        </pc:cxnChg>
        <pc:cxnChg chg="mod">
          <ac:chgData name="Jonathan  Cosme" userId="272d5a2a-eea8-4805-b974-3aa4aa9a913a" providerId="ADAL" clId="{9D4EFA38-178F-4566-8590-2348F54068AD}" dt="2022-11-25T01:09:22.518" v="1734"/>
          <ac:cxnSpMkLst>
            <pc:docMk/>
            <pc:sldMk cId="2515652660" sldId="1319"/>
            <ac:cxnSpMk id="3139" creationId="{67AF2F6F-9347-8C27-581B-BA9AC174A55A}"/>
          </ac:cxnSpMkLst>
        </pc:cxnChg>
        <pc:cxnChg chg="mod">
          <ac:chgData name="Jonathan  Cosme" userId="272d5a2a-eea8-4805-b974-3aa4aa9a913a" providerId="ADAL" clId="{9D4EFA38-178F-4566-8590-2348F54068AD}" dt="2022-11-25T01:09:22.518" v="1734"/>
          <ac:cxnSpMkLst>
            <pc:docMk/>
            <pc:sldMk cId="2515652660" sldId="1319"/>
            <ac:cxnSpMk id="3140" creationId="{21559D56-920C-18C3-0027-0FC26D22E941}"/>
          </ac:cxnSpMkLst>
        </pc:cxnChg>
        <pc:cxnChg chg="mod">
          <ac:chgData name="Jonathan  Cosme" userId="272d5a2a-eea8-4805-b974-3aa4aa9a913a" providerId="ADAL" clId="{9D4EFA38-178F-4566-8590-2348F54068AD}" dt="2022-11-25T01:09:22.518" v="1734"/>
          <ac:cxnSpMkLst>
            <pc:docMk/>
            <pc:sldMk cId="2515652660" sldId="1319"/>
            <ac:cxnSpMk id="3141" creationId="{E5AAFA5D-8EC0-EBE4-5BBE-4DE06BBBC81A}"/>
          </ac:cxnSpMkLst>
        </pc:cxnChg>
        <pc:cxnChg chg="mod">
          <ac:chgData name="Jonathan  Cosme" userId="272d5a2a-eea8-4805-b974-3aa4aa9a913a" providerId="ADAL" clId="{9D4EFA38-178F-4566-8590-2348F54068AD}" dt="2022-11-25T01:09:22.518" v="1734"/>
          <ac:cxnSpMkLst>
            <pc:docMk/>
            <pc:sldMk cId="2515652660" sldId="1319"/>
            <ac:cxnSpMk id="3147" creationId="{5554DF82-587F-363B-599C-7F7292D75D95}"/>
          </ac:cxnSpMkLst>
        </pc:cxnChg>
        <pc:cxnChg chg="mod">
          <ac:chgData name="Jonathan  Cosme" userId="272d5a2a-eea8-4805-b974-3aa4aa9a913a" providerId="ADAL" clId="{9D4EFA38-178F-4566-8590-2348F54068AD}" dt="2022-11-25T01:09:22.518" v="1734"/>
          <ac:cxnSpMkLst>
            <pc:docMk/>
            <pc:sldMk cId="2515652660" sldId="1319"/>
            <ac:cxnSpMk id="3148" creationId="{7FFEC460-2DAA-C7C8-AD8B-1B22E6A3A9BF}"/>
          </ac:cxnSpMkLst>
        </pc:cxnChg>
        <pc:cxnChg chg="mod">
          <ac:chgData name="Jonathan  Cosme" userId="272d5a2a-eea8-4805-b974-3aa4aa9a913a" providerId="ADAL" clId="{9D4EFA38-178F-4566-8590-2348F54068AD}" dt="2022-11-25T01:09:22.518" v="1734"/>
          <ac:cxnSpMkLst>
            <pc:docMk/>
            <pc:sldMk cId="2515652660" sldId="1319"/>
            <ac:cxnSpMk id="3149" creationId="{49E9C10E-71A1-CF3F-51DC-E6B9C0C95286}"/>
          </ac:cxnSpMkLst>
        </pc:cxnChg>
        <pc:cxnChg chg="mod topLvl">
          <ac:chgData name="Jonathan  Cosme" userId="272d5a2a-eea8-4805-b974-3aa4aa9a913a" providerId="ADAL" clId="{9D4EFA38-178F-4566-8590-2348F54068AD}" dt="2022-11-25T00:38:25.168" v="1439" actId="164"/>
          <ac:cxnSpMkLst>
            <pc:docMk/>
            <pc:sldMk cId="2515652660" sldId="1319"/>
            <ac:cxnSpMk id="3203" creationId="{AFEA7651-109A-4167-0F48-5025CC05AC99}"/>
          </ac:cxnSpMkLst>
        </pc:cxnChg>
        <pc:cxnChg chg="mod">
          <ac:chgData name="Jonathan  Cosme" userId="272d5a2a-eea8-4805-b974-3aa4aa9a913a" providerId="ADAL" clId="{9D4EFA38-178F-4566-8590-2348F54068AD}" dt="2022-11-25T00:36:03.200" v="1386" actId="165"/>
          <ac:cxnSpMkLst>
            <pc:docMk/>
            <pc:sldMk cId="2515652660" sldId="1319"/>
            <ac:cxnSpMk id="3216" creationId="{2DBED08D-14DA-FD53-AA52-6F08C97B9A5E}"/>
          </ac:cxnSpMkLst>
        </pc:cxnChg>
        <pc:cxnChg chg="mod">
          <ac:chgData name="Jonathan  Cosme" userId="272d5a2a-eea8-4805-b974-3aa4aa9a913a" providerId="ADAL" clId="{9D4EFA38-178F-4566-8590-2348F54068AD}" dt="2022-11-25T00:36:03.200" v="1386" actId="165"/>
          <ac:cxnSpMkLst>
            <pc:docMk/>
            <pc:sldMk cId="2515652660" sldId="1319"/>
            <ac:cxnSpMk id="3217" creationId="{36A3E809-8BE3-02A9-1408-08E970F59F87}"/>
          </ac:cxnSpMkLst>
        </pc:cxnChg>
        <pc:cxnChg chg="mod">
          <ac:chgData name="Jonathan  Cosme" userId="272d5a2a-eea8-4805-b974-3aa4aa9a913a" providerId="ADAL" clId="{9D4EFA38-178F-4566-8590-2348F54068AD}" dt="2022-11-25T00:36:03.200" v="1386" actId="165"/>
          <ac:cxnSpMkLst>
            <pc:docMk/>
            <pc:sldMk cId="2515652660" sldId="1319"/>
            <ac:cxnSpMk id="3218" creationId="{EEABC948-82CF-8435-78A5-51CA3013C82E}"/>
          </ac:cxnSpMkLst>
        </pc:cxnChg>
      </pc:sldChg>
      <pc:sldChg chg="modSp mod ord">
        <pc:chgData name="Jonathan  Cosme" userId="272d5a2a-eea8-4805-b974-3aa4aa9a913a" providerId="ADAL" clId="{9D4EFA38-178F-4566-8590-2348F54068AD}" dt="2022-11-25T15:10:28.213" v="3913"/>
        <pc:sldMkLst>
          <pc:docMk/>
          <pc:sldMk cId="2178908487" sldId="1321"/>
        </pc:sldMkLst>
        <pc:spChg chg="mod">
          <ac:chgData name="Jonathan  Cosme" userId="272d5a2a-eea8-4805-b974-3aa4aa9a913a" providerId="ADAL" clId="{9D4EFA38-178F-4566-8590-2348F54068AD}" dt="2022-11-25T01:08:19.107" v="1722" actId="14100"/>
          <ac:spMkLst>
            <pc:docMk/>
            <pc:sldMk cId="2178908487" sldId="1321"/>
            <ac:spMk id="104" creationId="{7308DCCA-5AF2-4948-BB78-86658252CAEA}"/>
          </ac:spMkLst>
        </pc:spChg>
        <pc:spChg chg="mod">
          <ac:chgData name="Jonathan  Cosme" userId="272d5a2a-eea8-4805-b974-3aa4aa9a913a" providerId="ADAL" clId="{9D4EFA38-178F-4566-8590-2348F54068AD}" dt="2022-11-25T15:10:28.213" v="3913"/>
          <ac:spMkLst>
            <pc:docMk/>
            <pc:sldMk cId="2178908487" sldId="1321"/>
            <ac:spMk id="569" creationId="{00000000-0000-0000-0000-000000000000}"/>
          </ac:spMkLst>
        </pc:spChg>
        <pc:spChg chg="mod">
          <ac:chgData name="Jonathan  Cosme" userId="272d5a2a-eea8-4805-b974-3aa4aa9a913a" providerId="ADAL" clId="{9D4EFA38-178F-4566-8590-2348F54068AD}" dt="2022-11-25T01:08:58.802" v="1729" actId="14100"/>
          <ac:spMkLst>
            <pc:docMk/>
            <pc:sldMk cId="2178908487" sldId="1321"/>
            <ac:spMk id="3237" creationId="{EC9CA2AA-41C5-C835-CF4D-3062AF4840C8}"/>
          </ac:spMkLst>
        </pc:spChg>
        <pc:spChg chg="mod">
          <ac:chgData name="Jonathan  Cosme" userId="272d5a2a-eea8-4805-b974-3aa4aa9a913a" providerId="ADAL" clId="{9D4EFA38-178F-4566-8590-2348F54068AD}" dt="2022-11-25T01:09:08.144" v="1732" actId="1036"/>
          <ac:spMkLst>
            <pc:docMk/>
            <pc:sldMk cId="2178908487" sldId="1321"/>
            <ac:spMk id="3275" creationId="{1A3479CE-9513-C747-6751-2505276D0F48}"/>
          </ac:spMkLst>
        </pc:spChg>
      </pc:sldChg>
      <pc:sldChg chg="modSp mod ord">
        <pc:chgData name="Jonathan  Cosme" userId="272d5a2a-eea8-4805-b974-3aa4aa9a913a" providerId="ADAL" clId="{9D4EFA38-178F-4566-8590-2348F54068AD}" dt="2022-11-25T15:10:13.630" v="3910" actId="20577"/>
        <pc:sldMkLst>
          <pc:docMk/>
          <pc:sldMk cId="873220220" sldId="1323"/>
        </pc:sldMkLst>
        <pc:spChg chg="mod">
          <ac:chgData name="Jonathan  Cosme" userId="272d5a2a-eea8-4805-b974-3aa4aa9a913a" providerId="ADAL" clId="{9D4EFA38-178F-4566-8590-2348F54068AD}" dt="2022-11-25T15:10:13.630" v="3910" actId="20577"/>
          <ac:spMkLst>
            <pc:docMk/>
            <pc:sldMk cId="873220220" sldId="1323"/>
            <ac:spMk id="569" creationId="{00000000-0000-0000-0000-000000000000}"/>
          </ac:spMkLst>
        </pc:spChg>
      </pc:sldChg>
      <pc:sldChg chg="modSp mod ord">
        <pc:chgData name="Jonathan  Cosme" userId="272d5a2a-eea8-4805-b974-3aa4aa9a913a" providerId="ADAL" clId="{9D4EFA38-178F-4566-8590-2348F54068AD}" dt="2022-11-25T15:10:58.479" v="3919" actId="20577"/>
        <pc:sldMkLst>
          <pc:docMk/>
          <pc:sldMk cId="3735446484" sldId="1325"/>
        </pc:sldMkLst>
        <pc:spChg chg="mod">
          <ac:chgData name="Jonathan  Cosme" userId="272d5a2a-eea8-4805-b974-3aa4aa9a913a" providerId="ADAL" clId="{9D4EFA38-178F-4566-8590-2348F54068AD}" dt="2022-11-25T15:10:58.479" v="3919" actId="20577"/>
          <ac:spMkLst>
            <pc:docMk/>
            <pc:sldMk cId="3735446484" sldId="1325"/>
            <ac:spMk id="45" creationId="{00000000-0000-0000-0000-000000000000}"/>
          </ac:spMkLst>
        </pc:spChg>
        <pc:spChg chg="mod">
          <ac:chgData name="Jonathan  Cosme" userId="272d5a2a-eea8-4805-b974-3aa4aa9a913a" providerId="ADAL" clId="{9D4EFA38-178F-4566-8590-2348F54068AD}" dt="2022-11-25T15:10:19.119" v="3911"/>
          <ac:spMkLst>
            <pc:docMk/>
            <pc:sldMk cId="3735446484" sldId="1325"/>
            <ac:spMk id="569" creationId="{00000000-0000-0000-0000-000000000000}"/>
          </ac:spMkLst>
        </pc:spChg>
      </pc:sldChg>
      <pc:sldChg chg="del">
        <pc:chgData name="Jonathan  Cosme" userId="272d5a2a-eea8-4805-b974-3aa4aa9a913a" providerId="ADAL" clId="{9D4EFA38-178F-4566-8590-2348F54068AD}" dt="2022-11-24T23:51:27.158" v="1355" actId="47"/>
        <pc:sldMkLst>
          <pc:docMk/>
          <pc:sldMk cId="4239828351" sldId="1329"/>
        </pc:sldMkLst>
      </pc:sldChg>
      <pc:sldChg chg="del">
        <pc:chgData name="Jonathan  Cosme" userId="272d5a2a-eea8-4805-b974-3aa4aa9a913a" providerId="ADAL" clId="{9D4EFA38-178F-4566-8590-2348F54068AD}" dt="2022-11-24T23:51:27.158" v="1355" actId="47"/>
        <pc:sldMkLst>
          <pc:docMk/>
          <pc:sldMk cId="2413771826" sldId="1330"/>
        </pc:sldMkLst>
      </pc:sldChg>
      <pc:sldChg chg="del">
        <pc:chgData name="Jonathan  Cosme" userId="272d5a2a-eea8-4805-b974-3aa4aa9a913a" providerId="ADAL" clId="{9D4EFA38-178F-4566-8590-2348F54068AD}" dt="2022-11-24T23:51:27.158" v="1355" actId="47"/>
        <pc:sldMkLst>
          <pc:docMk/>
          <pc:sldMk cId="4250470333" sldId="1331"/>
        </pc:sldMkLst>
      </pc:sldChg>
      <pc:sldChg chg="del">
        <pc:chgData name="Jonathan  Cosme" userId="272d5a2a-eea8-4805-b974-3aa4aa9a913a" providerId="ADAL" clId="{9D4EFA38-178F-4566-8590-2348F54068AD}" dt="2022-11-24T23:51:37.538" v="1357" actId="47"/>
        <pc:sldMkLst>
          <pc:docMk/>
          <pc:sldMk cId="2761130774" sldId="1332"/>
        </pc:sldMkLst>
      </pc:sldChg>
      <pc:sldChg chg="del">
        <pc:chgData name="Jonathan  Cosme" userId="272d5a2a-eea8-4805-b974-3aa4aa9a913a" providerId="ADAL" clId="{9D4EFA38-178F-4566-8590-2348F54068AD}" dt="2022-11-24T23:51:37.538" v="1357" actId="47"/>
        <pc:sldMkLst>
          <pc:docMk/>
          <pc:sldMk cId="4050456539" sldId="1333"/>
        </pc:sldMkLst>
      </pc:sldChg>
      <pc:sldChg chg="del">
        <pc:chgData name="Jonathan  Cosme" userId="272d5a2a-eea8-4805-b974-3aa4aa9a913a" providerId="ADAL" clId="{9D4EFA38-178F-4566-8590-2348F54068AD}" dt="2022-11-24T23:51:37.538" v="1357" actId="47"/>
        <pc:sldMkLst>
          <pc:docMk/>
          <pc:sldMk cId="3918903459" sldId="1334"/>
        </pc:sldMkLst>
      </pc:sldChg>
      <pc:sldChg chg="del">
        <pc:chgData name="Jonathan  Cosme" userId="272d5a2a-eea8-4805-b974-3aa4aa9a913a" providerId="ADAL" clId="{9D4EFA38-178F-4566-8590-2348F54068AD}" dt="2022-11-24T23:51:37.538" v="1357" actId="47"/>
        <pc:sldMkLst>
          <pc:docMk/>
          <pc:sldMk cId="3738606469" sldId="1346"/>
        </pc:sldMkLst>
      </pc:sldChg>
      <pc:sldChg chg="del">
        <pc:chgData name="Jonathan  Cosme" userId="272d5a2a-eea8-4805-b974-3aa4aa9a913a" providerId="ADAL" clId="{9D4EFA38-178F-4566-8590-2348F54068AD}" dt="2022-11-24T23:51:37.538" v="1357" actId="47"/>
        <pc:sldMkLst>
          <pc:docMk/>
          <pc:sldMk cId="4228543281" sldId="1347"/>
        </pc:sldMkLst>
      </pc:sldChg>
      <pc:sldChg chg="delSp mod">
        <pc:chgData name="Jonathan  Cosme" userId="272d5a2a-eea8-4805-b974-3aa4aa9a913a" providerId="ADAL" clId="{9D4EFA38-178F-4566-8590-2348F54068AD}" dt="2022-11-25T15:18:19.280" v="3925" actId="478"/>
        <pc:sldMkLst>
          <pc:docMk/>
          <pc:sldMk cId="4038783558" sldId="1364"/>
        </pc:sldMkLst>
        <pc:spChg chg="del">
          <ac:chgData name="Jonathan  Cosme" userId="272d5a2a-eea8-4805-b974-3aa4aa9a913a" providerId="ADAL" clId="{9D4EFA38-178F-4566-8590-2348F54068AD}" dt="2022-11-25T15:18:19.280" v="3925" actId="478"/>
          <ac:spMkLst>
            <pc:docMk/>
            <pc:sldMk cId="4038783558" sldId="1364"/>
            <ac:spMk id="341" creationId="{00000000-0000-0000-0000-000000000000}"/>
          </ac:spMkLst>
        </pc:spChg>
      </pc:sldChg>
      <pc:sldChg chg="delSp modSp mod">
        <pc:chgData name="Jonathan  Cosme" userId="272d5a2a-eea8-4805-b974-3aa4aa9a913a" providerId="ADAL" clId="{9D4EFA38-178F-4566-8590-2348F54068AD}" dt="2022-11-25T03:14:38.236" v="3870" actId="20577"/>
        <pc:sldMkLst>
          <pc:docMk/>
          <pc:sldMk cId="3095517509" sldId="1368"/>
        </pc:sldMkLst>
        <pc:spChg chg="mod">
          <ac:chgData name="Jonathan  Cosme" userId="272d5a2a-eea8-4805-b974-3aa4aa9a913a" providerId="ADAL" clId="{9D4EFA38-178F-4566-8590-2348F54068AD}" dt="2022-11-25T03:14:38.236" v="3870" actId="20577"/>
          <ac:spMkLst>
            <pc:docMk/>
            <pc:sldMk cId="3095517509" sldId="1368"/>
            <ac:spMk id="1438" creationId="{369DE256-5052-7D31-EBB6-9C0D65D3BFE5}"/>
          </ac:spMkLst>
        </pc:spChg>
        <pc:grpChg chg="del">
          <ac:chgData name="Jonathan  Cosme" userId="272d5a2a-eea8-4805-b974-3aa4aa9a913a" providerId="ADAL" clId="{9D4EFA38-178F-4566-8590-2348F54068AD}" dt="2022-11-25T03:14:31.361" v="3868" actId="478"/>
          <ac:grpSpMkLst>
            <pc:docMk/>
            <pc:sldMk cId="3095517509" sldId="1368"/>
            <ac:grpSpMk id="1441" creationId="{086E64DA-D0A9-7675-DA97-69FA1E2DC19C}"/>
          </ac:grpSpMkLst>
        </pc:grpChg>
        <pc:cxnChg chg="del">
          <ac:chgData name="Jonathan  Cosme" userId="272d5a2a-eea8-4805-b974-3aa4aa9a913a" providerId="ADAL" clId="{9D4EFA38-178F-4566-8590-2348F54068AD}" dt="2022-11-25T03:14:33.281" v="3869" actId="478"/>
          <ac:cxnSpMkLst>
            <pc:docMk/>
            <pc:sldMk cId="3095517509" sldId="1368"/>
            <ac:cxnSpMk id="1451" creationId="{136C6DFF-60D0-7DB8-0202-4DB1F654F89B}"/>
          </ac:cxnSpMkLst>
        </pc:cxnChg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2941323136" sldId="1369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763270381" sldId="1370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4166649788" sldId="1371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482402923" sldId="1372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53577471" sldId="1373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347045958" sldId="1374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3981743518" sldId="1375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4084134806" sldId="1376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3650494596" sldId="1377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3911969389" sldId="1378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2289748719" sldId="1379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577504325" sldId="1380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396919932" sldId="1381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4199853775" sldId="1382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3281158138" sldId="1383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2354053749" sldId="1384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2854950705" sldId="1385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199956456" sldId="1386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948084828" sldId="1387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084462959" sldId="1389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4216762030" sldId="1390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931070028" sldId="1391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302811114" sldId="1392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678377254" sldId="1393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507524983" sldId="1394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02842390" sldId="1395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124816285" sldId="1396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4040572155" sldId="1397"/>
        </pc:sldMkLst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3840213317" sldId="1398"/>
        </pc:sldMkLst>
      </pc:sldChg>
      <pc:sldChg chg="del">
        <pc:chgData name="Jonathan  Cosme" userId="272d5a2a-eea8-4805-b974-3aa4aa9a913a" providerId="ADAL" clId="{9D4EFA38-178F-4566-8590-2348F54068AD}" dt="2022-11-24T23:51:31.266" v="1356" actId="47"/>
        <pc:sldMkLst>
          <pc:docMk/>
          <pc:sldMk cId="3957637695" sldId="1399"/>
        </pc:sldMkLst>
      </pc:sldChg>
      <pc:sldChg chg="del">
        <pc:chgData name="Jonathan  Cosme" userId="272d5a2a-eea8-4805-b974-3aa4aa9a913a" providerId="ADAL" clId="{9D4EFA38-178F-4566-8590-2348F54068AD}" dt="2022-11-24T23:51:31.266" v="1356" actId="47"/>
        <pc:sldMkLst>
          <pc:docMk/>
          <pc:sldMk cId="2647926756" sldId="1400"/>
        </pc:sldMkLst>
      </pc:sldChg>
      <pc:sldChg chg="del">
        <pc:chgData name="Jonathan  Cosme" userId="272d5a2a-eea8-4805-b974-3aa4aa9a913a" providerId="ADAL" clId="{9D4EFA38-178F-4566-8590-2348F54068AD}" dt="2022-11-24T23:51:31.266" v="1356" actId="47"/>
        <pc:sldMkLst>
          <pc:docMk/>
          <pc:sldMk cId="571618807" sldId="1401"/>
        </pc:sldMkLst>
      </pc:sldChg>
      <pc:sldChg chg="addSp delSp modSp mod">
        <pc:chgData name="Jonathan  Cosme" userId="272d5a2a-eea8-4805-b974-3aa4aa9a913a" providerId="ADAL" clId="{9D4EFA38-178F-4566-8590-2348F54068AD}" dt="2022-11-25T01:10:30.938" v="1749"/>
        <pc:sldMkLst>
          <pc:docMk/>
          <pc:sldMk cId="969081301" sldId="1402"/>
        </pc:sldMkLst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16" creationId="{3DA81F0B-6584-8564-B6E1-BED4340EEB70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18" creationId="{53BC89F3-F1B5-8823-267D-EBB83D00693A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29" creationId="{A7C9F1E7-5EC5-AA69-D0F7-C8E1652ACD57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77" creationId="{4FDD0EB5-0332-4585-35C1-76C660A2C538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78" creationId="{E352C94E-60EF-1EDC-5387-B55EC7325E7E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80" creationId="{9AD15CA1-4165-90BE-F99A-87E0D4C50985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81" creationId="{F59C30B5-D2CD-8A8B-713D-14D6859CD682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82" creationId="{6818E1E9-DF11-CCCB-A3B9-4FCCE9C50A5A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83" creationId="{229E8B41-88DF-08D5-6E58-4665684200B2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84" creationId="{2E3A6BE4-39AA-29A2-7F19-824D4BA43DAE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85" creationId="{4FCB8ADB-5F08-CA0F-40A1-5EE5828A2ED5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86" creationId="{96FDBED4-27A2-FB6B-7C29-B2D035F8487A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88" creationId="{9DC30A01-64F3-41C3-E5C8-94E50CFCC859}"/>
          </ac:spMkLst>
        </pc:spChg>
        <pc:spChg chg="mod">
          <ac:chgData name="Jonathan  Cosme" userId="272d5a2a-eea8-4805-b974-3aa4aa9a913a" providerId="ADAL" clId="{9D4EFA38-178F-4566-8590-2348F54068AD}" dt="2022-11-25T00:41:56.078" v="1473"/>
          <ac:spMkLst>
            <pc:docMk/>
            <pc:sldMk cId="969081301" sldId="1402"/>
            <ac:spMk id="90" creationId="{23E19AEA-7605-826E-9CB9-5192E05180B6}"/>
          </ac:spMkLst>
        </pc:spChg>
        <pc:spChg chg="mod">
          <ac:chgData name="Jonathan  Cosme" userId="272d5a2a-eea8-4805-b974-3aa4aa9a913a" providerId="ADAL" clId="{9D4EFA38-178F-4566-8590-2348F54068AD}" dt="2022-11-25T01:10:30.938" v="1749"/>
          <ac:spMkLst>
            <pc:docMk/>
            <pc:sldMk cId="969081301" sldId="1402"/>
            <ac:spMk id="95" creationId="{4AC67A02-7B53-E674-A717-CD8B4D55AA5A}"/>
          </ac:spMkLst>
        </pc:spChg>
        <pc:spChg chg="mod">
          <ac:chgData name="Jonathan  Cosme" userId="272d5a2a-eea8-4805-b974-3aa4aa9a913a" providerId="ADAL" clId="{9D4EFA38-178F-4566-8590-2348F54068AD}" dt="2022-11-25T01:10:30.938" v="1749"/>
          <ac:spMkLst>
            <pc:docMk/>
            <pc:sldMk cId="969081301" sldId="1402"/>
            <ac:spMk id="100" creationId="{77327AA6-9D85-CBC4-3A42-A00FF52B1648}"/>
          </ac:spMkLst>
        </pc:spChg>
        <pc:spChg chg="mod">
          <ac:chgData name="Jonathan  Cosme" userId="272d5a2a-eea8-4805-b974-3aa4aa9a913a" providerId="ADAL" clId="{9D4EFA38-178F-4566-8590-2348F54068AD}" dt="2022-11-25T01:10:30.938" v="1749"/>
          <ac:spMkLst>
            <pc:docMk/>
            <pc:sldMk cId="969081301" sldId="1402"/>
            <ac:spMk id="104" creationId="{869502EF-96F8-38CB-F23E-6349EC0824B7}"/>
          </ac:spMkLst>
        </pc:spChg>
        <pc:spChg chg="mod">
          <ac:chgData name="Jonathan  Cosme" userId="272d5a2a-eea8-4805-b974-3aa4aa9a913a" providerId="ADAL" clId="{9D4EFA38-178F-4566-8590-2348F54068AD}" dt="2022-11-25T01:10:30.938" v="1749"/>
          <ac:spMkLst>
            <pc:docMk/>
            <pc:sldMk cId="969081301" sldId="1402"/>
            <ac:spMk id="105" creationId="{4B56BC81-0107-2BEA-B9BE-485B07E8FFFF}"/>
          </ac:spMkLst>
        </pc:spChg>
        <pc:spChg chg="mod">
          <ac:chgData name="Jonathan  Cosme" userId="272d5a2a-eea8-4805-b974-3aa4aa9a913a" providerId="ADAL" clId="{9D4EFA38-178F-4566-8590-2348F54068AD}" dt="2022-11-25T01:10:30.938" v="1749"/>
          <ac:spMkLst>
            <pc:docMk/>
            <pc:sldMk cId="969081301" sldId="1402"/>
            <ac:spMk id="106" creationId="{0CE13FB6-E174-78B4-FD35-B60EF76304BD}"/>
          </ac:spMkLst>
        </pc:spChg>
        <pc:spChg chg="mod">
          <ac:chgData name="Jonathan  Cosme" userId="272d5a2a-eea8-4805-b974-3aa4aa9a913a" providerId="ADAL" clId="{9D4EFA38-178F-4566-8590-2348F54068AD}" dt="2022-11-25T01:10:30.938" v="1749"/>
          <ac:spMkLst>
            <pc:docMk/>
            <pc:sldMk cId="969081301" sldId="1402"/>
            <ac:spMk id="107" creationId="{6FC073A7-C6F8-1BC2-2EB1-D69D900535BE}"/>
          </ac:spMkLst>
        </pc:spChg>
        <pc:grpChg chg="add mod">
          <ac:chgData name="Jonathan  Cosme" userId="272d5a2a-eea8-4805-b974-3aa4aa9a913a" providerId="ADAL" clId="{9D4EFA38-178F-4566-8590-2348F54068AD}" dt="2022-11-25T00:41:56.078" v="1473"/>
          <ac:grpSpMkLst>
            <pc:docMk/>
            <pc:sldMk cId="969081301" sldId="1402"/>
            <ac:grpSpMk id="3" creationId="{B02992C3-16A8-3C38-A454-4BD86770D212}"/>
          </ac:grpSpMkLst>
        </pc:grpChg>
        <pc:grpChg chg="del">
          <ac:chgData name="Jonathan  Cosme" userId="272d5a2a-eea8-4805-b974-3aa4aa9a913a" providerId="ADAL" clId="{9D4EFA38-178F-4566-8590-2348F54068AD}" dt="2022-11-25T01:10:30.770" v="1748" actId="478"/>
          <ac:grpSpMkLst>
            <pc:docMk/>
            <pc:sldMk cId="969081301" sldId="1402"/>
            <ac:grpSpMk id="57" creationId="{32A4974C-7D4E-9C4E-9791-36E036C86C75}"/>
          </ac:grpSpMkLst>
        </pc:grpChg>
        <pc:grpChg chg="del">
          <ac:chgData name="Jonathan  Cosme" userId="272d5a2a-eea8-4805-b974-3aa4aa9a913a" providerId="ADAL" clId="{9D4EFA38-178F-4566-8590-2348F54068AD}" dt="2022-11-25T00:41:55.804" v="1472" actId="478"/>
          <ac:grpSpMkLst>
            <pc:docMk/>
            <pc:sldMk cId="969081301" sldId="1402"/>
            <ac:grpSpMk id="74" creationId="{815EEBEC-69AF-3214-0093-4463DCC9D8EB}"/>
          </ac:grpSpMkLst>
        </pc:grpChg>
        <pc:grpChg chg="mod">
          <ac:chgData name="Jonathan  Cosme" userId="272d5a2a-eea8-4805-b974-3aa4aa9a913a" providerId="ADAL" clId="{9D4EFA38-178F-4566-8590-2348F54068AD}" dt="2022-11-25T00:41:56.078" v="1473"/>
          <ac:grpSpMkLst>
            <pc:docMk/>
            <pc:sldMk cId="969081301" sldId="1402"/>
            <ac:grpSpMk id="87" creationId="{3F33FB29-03EC-6C88-ED56-F027F8B9B466}"/>
          </ac:grpSpMkLst>
        </pc:grpChg>
        <pc:grpChg chg="mod">
          <ac:chgData name="Jonathan  Cosme" userId="272d5a2a-eea8-4805-b974-3aa4aa9a913a" providerId="ADAL" clId="{9D4EFA38-178F-4566-8590-2348F54068AD}" dt="2022-11-25T00:41:56.078" v="1473"/>
          <ac:grpSpMkLst>
            <pc:docMk/>
            <pc:sldMk cId="969081301" sldId="1402"/>
            <ac:grpSpMk id="89" creationId="{266ED639-EC88-E6BE-3BE9-3583C6436EB1}"/>
          </ac:grpSpMkLst>
        </pc:grpChg>
        <pc:grpChg chg="add mod">
          <ac:chgData name="Jonathan  Cosme" userId="272d5a2a-eea8-4805-b974-3aa4aa9a913a" providerId="ADAL" clId="{9D4EFA38-178F-4566-8590-2348F54068AD}" dt="2022-11-25T01:10:30.938" v="1749"/>
          <ac:grpSpMkLst>
            <pc:docMk/>
            <pc:sldMk cId="969081301" sldId="1402"/>
            <ac:grpSpMk id="94" creationId="{FB2A31BB-A482-6AB6-2AEB-2DC550DF5BDE}"/>
          </ac:grpSpMkLst>
        </pc:grpChg>
        <pc:grpChg chg="mod">
          <ac:chgData name="Jonathan  Cosme" userId="272d5a2a-eea8-4805-b974-3aa4aa9a913a" providerId="ADAL" clId="{9D4EFA38-178F-4566-8590-2348F54068AD}" dt="2022-11-25T01:10:30.938" v="1749"/>
          <ac:grpSpMkLst>
            <pc:docMk/>
            <pc:sldMk cId="969081301" sldId="1402"/>
            <ac:grpSpMk id="96" creationId="{A211F295-222B-5480-FD0F-41CCEB28E3B5}"/>
          </ac:grpSpMkLst>
        </pc:grpChg>
        <pc:grpChg chg="mod">
          <ac:chgData name="Jonathan  Cosme" userId="272d5a2a-eea8-4805-b974-3aa4aa9a913a" providerId="ADAL" clId="{9D4EFA38-178F-4566-8590-2348F54068AD}" dt="2022-11-25T01:10:30.938" v="1749"/>
          <ac:grpSpMkLst>
            <pc:docMk/>
            <pc:sldMk cId="969081301" sldId="1402"/>
            <ac:grpSpMk id="97" creationId="{D1E17BAA-7588-A0D7-C75A-D7C00C9AB1DE}"/>
          </ac:grpSpMkLst>
        </pc:grpChg>
        <pc:grpChg chg="mod">
          <ac:chgData name="Jonathan  Cosme" userId="272d5a2a-eea8-4805-b974-3aa4aa9a913a" providerId="ADAL" clId="{9D4EFA38-178F-4566-8590-2348F54068AD}" dt="2022-11-25T01:10:30.938" v="1749"/>
          <ac:grpSpMkLst>
            <pc:docMk/>
            <pc:sldMk cId="969081301" sldId="1402"/>
            <ac:grpSpMk id="98" creationId="{1098E649-19E2-9BE7-25E6-3B4B2A632212}"/>
          </ac:grpSpMkLst>
        </pc:grpChg>
        <pc:grpChg chg="mod">
          <ac:chgData name="Jonathan  Cosme" userId="272d5a2a-eea8-4805-b974-3aa4aa9a913a" providerId="ADAL" clId="{9D4EFA38-178F-4566-8590-2348F54068AD}" dt="2022-11-25T01:10:30.938" v="1749"/>
          <ac:grpSpMkLst>
            <pc:docMk/>
            <pc:sldMk cId="969081301" sldId="1402"/>
            <ac:grpSpMk id="99" creationId="{DBF87763-D8D2-E8FC-8267-ED63F8B9A1F8}"/>
          </ac:grpSpMkLst>
        </pc:grpChg>
        <pc:cxnChg chg="mod">
          <ac:chgData name="Jonathan  Cosme" userId="272d5a2a-eea8-4805-b974-3aa4aa9a913a" providerId="ADAL" clId="{9D4EFA38-178F-4566-8590-2348F54068AD}" dt="2022-11-25T00:41:56.078" v="1473"/>
          <ac:cxnSpMkLst>
            <pc:docMk/>
            <pc:sldMk cId="969081301" sldId="1402"/>
            <ac:cxnSpMk id="91" creationId="{7F5C5B3D-23E9-6627-E34B-851EC79AB8EA}"/>
          </ac:cxnSpMkLst>
        </pc:cxnChg>
        <pc:cxnChg chg="mod">
          <ac:chgData name="Jonathan  Cosme" userId="272d5a2a-eea8-4805-b974-3aa4aa9a913a" providerId="ADAL" clId="{9D4EFA38-178F-4566-8590-2348F54068AD}" dt="2022-11-25T00:41:56.078" v="1473"/>
          <ac:cxnSpMkLst>
            <pc:docMk/>
            <pc:sldMk cId="969081301" sldId="1402"/>
            <ac:cxnSpMk id="92" creationId="{43A3576F-C292-A920-4219-DB16843FE280}"/>
          </ac:cxnSpMkLst>
        </pc:cxnChg>
        <pc:cxnChg chg="mod">
          <ac:chgData name="Jonathan  Cosme" userId="272d5a2a-eea8-4805-b974-3aa4aa9a913a" providerId="ADAL" clId="{9D4EFA38-178F-4566-8590-2348F54068AD}" dt="2022-11-25T00:41:56.078" v="1473"/>
          <ac:cxnSpMkLst>
            <pc:docMk/>
            <pc:sldMk cId="969081301" sldId="1402"/>
            <ac:cxnSpMk id="93" creationId="{4C0BA508-C12F-3C5B-9E29-9D3EFEF61D81}"/>
          </ac:cxnSpMkLst>
        </pc:cxnChg>
        <pc:cxnChg chg="mod">
          <ac:chgData name="Jonathan  Cosme" userId="272d5a2a-eea8-4805-b974-3aa4aa9a913a" providerId="ADAL" clId="{9D4EFA38-178F-4566-8590-2348F54068AD}" dt="2022-11-25T01:10:30.938" v="1749"/>
          <ac:cxnSpMkLst>
            <pc:docMk/>
            <pc:sldMk cId="969081301" sldId="1402"/>
            <ac:cxnSpMk id="101" creationId="{8657EF90-F10C-8D8E-B476-D26BA2272D1A}"/>
          </ac:cxnSpMkLst>
        </pc:cxnChg>
        <pc:cxnChg chg="mod">
          <ac:chgData name="Jonathan  Cosme" userId="272d5a2a-eea8-4805-b974-3aa4aa9a913a" providerId="ADAL" clId="{9D4EFA38-178F-4566-8590-2348F54068AD}" dt="2022-11-25T01:10:30.938" v="1749"/>
          <ac:cxnSpMkLst>
            <pc:docMk/>
            <pc:sldMk cId="969081301" sldId="1402"/>
            <ac:cxnSpMk id="102" creationId="{8F4D83D4-1DDE-BD32-868B-A2228C4C324E}"/>
          </ac:cxnSpMkLst>
        </pc:cxnChg>
        <pc:cxnChg chg="mod">
          <ac:chgData name="Jonathan  Cosme" userId="272d5a2a-eea8-4805-b974-3aa4aa9a913a" providerId="ADAL" clId="{9D4EFA38-178F-4566-8590-2348F54068AD}" dt="2022-11-25T01:10:30.938" v="1749"/>
          <ac:cxnSpMkLst>
            <pc:docMk/>
            <pc:sldMk cId="969081301" sldId="1402"/>
            <ac:cxnSpMk id="103" creationId="{4348914A-FD1E-5C2E-5099-0E0C885601E0}"/>
          </ac:cxnSpMkLst>
        </pc:cxnChg>
      </pc:sldChg>
      <pc:sldChg chg="addSp delSp modSp mod">
        <pc:chgData name="Jonathan  Cosme" userId="272d5a2a-eea8-4805-b974-3aa4aa9a913a" providerId="ADAL" clId="{9D4EFA38-178F-4566-8590-2348F54068AD}" dt="2022-11-25T01:10:28.457" v="1747"/>
        <pc:sldMkLst>
          <pc:docMk/>
          <pc:sldMk cId="1967063968" sldId="1403"/>
        </pc:sldMkLst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16" creationId="{7EDFA3C1-6748-E2F3-40F2-8695327C9460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18" creationId="{79C5C9D7-C4FB-7602-7010-2D3C23A3E6EB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29" creationId="{78A97D1A-D4AA-AC46-6F39-A862327EE25A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77" creationId="{C033DE3A-9AD9-3C92-80CA-3368B6E15C7B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78" creationId="{6209A5CF-D165-E132-CB41-C789D55C752F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80" creationId="{49513E87-5F0D-E746-61A4-49EE1DB919EB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81" creationId="{FFCBE71E-443A-3BF9-4B26-4BFC699D0165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82" creationId="{E5C163C0-C5A4-DDB0-40D9-CCBD32B77EE2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83" creationId="{6B380FBE-ECAF-98DB-A57A-B10F510091D3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84" creationId="{6CCCD7FD-FB72-1E57-207C-C912976ED115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85" creationId="{C2ED7184-D658-0425-3182-43372F743BA8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86" creationId="{BC4B0B2C-148B-0184-FC07-2BB66AA50BE1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88" creationId="{49FCFE92-AC29-1115-E6D1-FDFAB50C0FFC}"/>
          </ac:spMkLst>
        </pc:spChg>
        <pc:spChg chg="mod">
          <ac:chgData name="Jonathan  Cosme" userId="272d5a2a-eea8-4805-b974-3aa4aa9a913a" providerId="ADAL" clId="{9D4EFA38-178F-4566-8590-2348F54068AD}" dt="2022-11-25T00:41:53.010" v="1471"/>
          <ac:spMkLst>
            <pc:docMk/>
            <pc:sldMk cId="1967063968" sldId="1403"/>
            <ac:spMk id="90" creationId="{F6059937-3D79-A7F6-625C-08B7A8B90145}"/>
          </ac:spMkLst>
        </pc:spChg>
        <pc:spChg chg="mod">
          <ac:chgData name="Jonathan  Cosme" userId="272d5a2a-eea8-4805-b974-3aa4aa9a913a" providerId="ADAL" clId="{9D4EFA38-178F-4566-8590-2348F54068AD}" dt="2022-11-25T01:10:28.457" v="1747"/>
          <ac:spMkLst>
            <pc:docMk/>
            <pc:sldMk cId="1967063968" sldId="1403"/>
            <ac:spMk id="95" creationId="{3A9A79B0-2754-906F-E4C8-C48E9D531616}"/>
          </ac:spMkLst>
        </pc:spChg>
        <pc:spChg chg="mod">
          <ac:chgData name="Jonathan  Cosme" userId="272d5a2a-eea8-4805-b974-3aa4aa9a913a" providerId="ADAL" clId="{9D4EFA38-178F-4566-8590-2348F54068AD}" dt="2022-11-25T01:10:28.457" v="1747"/>
          <ac:spMkLst>
            <pc:docMk/>
            <pc:sldMk cId="1967063968" sldId="1403"/>
            <ac:spMk id="100" creationId="{25417368-B1A6-1AEB-FAF5-5BEB7EBC18E4}"/>
          </ac:spMkLst>
        </pc:spChg>
        <pc:spChg chg="mod">
          <ac:chgData name="Jonathan  Cosme" userId="272d5a2a-eea8-4805-b974-3aa4aa9a913a" providerId="ADAL" clId="{9D4EFA38-178F-4566-8590-2348F54068AD}" dt="2022-11-25T01:10:28.457" v="1747"/>
          <ac:spMkLst>
            <pc:docMk/>
            <pc:sldMk cId="1967063968" sldId="1403"/>
            <ac:spMk id="104" creationId="{A7034086-5F2F-FA9A-EC24-D374584E0FD3}"/>
          </ac:spMkLst>
        </pc:spChg>
        <pc:spChg chg="mod">
          <ac:chgData name="Jonathan  Cosme" userId="272d5a2a-eea8-4805-b974-3aa4aa9a913a" providerId="ADAL" clId="{9D4EFA38-178F-4566-8590-2348F54068AD}" dt="2022-11-25T01:10:28.457" v="1747"/>
          <ac:spMkLst>
            <pc:docMk/>
            <pc:sldMk cId="1967063968" sldId="1403"/>
            <ac:spMk id="105" creationId="{7A33CD5F-6EC5-6D8B-E71C-4CEA148E60E8}"/>
          </ac:spMkLst>
        </pc:spChg>
        <pc:spChg chg="mod">
          <ac:chgData name="Jonathan  Cosme" userId="272d5a2a-eea8-4805-b974-3aa4aa9a913a" providerId="ADAL" clId="{9D4EFA38-178F-4566-8590-2348F54068AD}" dt="2022-11-25T01:10:28.457" v="1747"/>
          <ac:spMkLst>
            <pc:docMk/>
            <pc:sldMk cId="1967063968" sldId="1403"/>
            <ac:spMk id="106" creationId="{20D2FEF5-573D-86B4-15D3-1F3A8F3F460B}"/>
          </ac:spMkLst>
        </pc:spChg>
        <pc:spChg chg="mod">
          <ac:chgData name="Jonathan  Cosme" userId="272d5a2a-eea8-4805-b974-3aa4aa9a913a" providerId="ADAL" clId="{9D4EFA38-178F-4566-8590-2348F54068AD}" dt="2022-11-25T01:10:28.457" v="1747"/>
          <ac:spMkLst>
            <pc:docMk/>
            <pc:sldMk cId="1967063968" sldId="1403"/>
            <ac:spMk id="107" creationId="{417A151F-041D-EA0F-25A8-051CA4E9847F}"/>
          </ac:spMkLst>
        </pc:spChg>
        <pc:grpChg chg="add mod">
          <ac:chgData name="Jonathan  Cosme" userId="272d5a2a-eea8-4805-b974-3aa4aa9a913a" providerId="ADAL" clId="{9D4EFA38-178F-4566-8590-2348F54068AD}" dt="2022-11-25T00:41:53.010" v="1471"/>
          <ac:grpSpMkLst>
            <pc:docMk/>
            <pc:sldMk cId="1967063968" sldId="1403"/>
            <ac:grpSpMk id="3" creationId="{3AC117FC-6A53-82D0-CB6B-9D57A772564E}"/>
          </ac:grpSpMkLst>
        </pc:grpChg>
        <pc:grpChg chg="del">
          <ac:chgData name="Jonathan  Cosme" userId="272d5a2a-eea8-4805-b974-3aa4aa9a913a" providerId="ADAL" clId="{9D4EFA38-178F-4566-8590-2348F54068AD}" dt="2022-11-25T01:10:28.266" v="1746" actId="478"/>
          <ac:grpSpMkLst>
            <pc:docMk/>
            <pc:sldMk cId="1967063968" sldId="1403"/>
            <ac:grpSpMk id="57" creationId="{32A4974C-7D4E-9C4E-9791-36E036C86C75}"/>
          </ac:grpSpMkLst>
        </pc:grpChg>
        <pc:grpChg chg="del">
          <ac:chgData name="Jonathan  Cosme" userId="272d5a2a-eea8-4805-b974-3aa4aa9a913a" providerId="ADAL" clId="{9D4EFA38-178F-4566-8590-2348F54068AD}" dt="2022-11-25T00:41:52.708" v="1470" actId="478"/>
          <ac:grpSpMkLst>
            <pc:docMk/>
            <pc:sldMk cId="1967063968" sldId="1403"/>
            <ac:grpSpMk id="74" creationId="{815EEBEC-69AF-3214-0093-4463DCC9D8EB}"/>
          </ac:grpSpMkLst>
        </pc:grpChg>
        <pc:grpChg chg="mod">
          <ac:chgData name="Jonathan  Cosme" userId="272d5a2a-eea8-4805-b974-3aa4aa9a913a" providerId="ADAL" clId="{9D4EFA38-178F-4566-8590-2348F54068AD}" dt="2022-11-25T00:41:53.010" v="1471"/>
          <ac:grpSpMkLst>
            <pc:docMk/>
            <pc:sldMk cId="1967063968" sldId="1403"/>
            <ac:grpSpMk id="87" creationId="{D9428B82-9266-E0F2-FEFC-01C8BB953404}"/>
          </ac:grpSpMkLst>
        </pc:grpChg>
        <pc:grpChg chg="mod">
          <ac:chgData name="Jonathan  Cosme" userId="272d5a2a-eea8-4805-b974-3aa4aa9a913a" providerId="ADAL" clId="{9D4EFA38-178F-4566-8590-2348F54068AD}" dt="2022-11-25T00:41:53.010" v="1471"/>
          <ac:grpSpMkLst>
            <pc:docMk/>
            <pc:sldMk cId="1967063968" sldId="1403"/>
            <ac:grpSpMk id="89" creationId="{10C7C4B2-A879-D62B-17D3-C6B619C52447}"/>
          </ac:grpSpMkLst>
        </pc:grpChg>
        <pc:grpChg chg="add mod">
          <ac:chgData name="Jonathan  Cosme" userId="272d5a2a-eea8-4805-b974-3aa4aa9a913a" providerId="ADAL" clId="{9D4EFA38-178F-4566-8590-2348F54068AD}" dt="2022-11-25T01:10:28.457" v="1747"/>
          <ac:grpSpMkLst>
            <pc:docMk/>
            <pc:sldMk cId="1967063968" sldId="1403"/>
            <ac:grpSpMk id="94" creationId="{B45AFCA5-DCB5-F2B3-A757-F1EDA27959E7}"/>
          </ac:grpSpMkLst>
        </pc:grpChg>
        <pc:grpChg chg="mod">
          <ac:chgData name="Jonathan  Cosme" userId="272d5a2a-eea8-4805-b974-3aa4aa9a913a" providerId="ADAL" clId="{9D4EFA38-178F-4566-8590-2348F54068AD}" dt="2022-11-25T01:10:28.457" v="1747"/>
          <ac:grpSpMkLst>
            <pc:docMk/>
            <pc:sldMk cId="1967063968" sldId="1403"/>
            <ac:grpSpMk id="96" creationId="{10226769-FE62-47A0-C066-6C4100631AF9}"/>
          </ac:grpSpMkLst>
        </pc:grpChg>
        <pc:grpChg chg="mod">
          <ac:chgData name="Jonathan  Cosme" userId="272d5a2a-eea8-4805-b974-3aa4aa9a913a" providerId="ADAL" clId="{9D4EFA38-178F-4566-8590-2348F54068AD}" dt="2022-11-25T01:10:28.457" v="1747"/>
          <ac:grpSpMkLst>
            <pc:docMk/>
            <pc:sldMk cId="1967063968" sldId="1403"/>
            <ac:grpSpMk id="97" creationId="{972EF931-1857-71B5-0BC2-E516FA9EE133}"/>
          </ac:grpSpMkLst>
        </pc:grpChg>
        <pc:grpChg chg="mod">
          <ac:chgData name="Jonathan  Cosme" userId="272d5a2a-eea8-4805-b974-3aa4aa9a913a" providerId="ADAL" clId="{9D4EFA38-178F-4566-8590-2348F54068AD}" dt="2022-11-25T01:10:28.457" v="1747"/>
          <ac:grpSpMkLst>
            <pc:docMk/>
            <pc:sldMk cId="1967063968" sldId="1403"/>
            <ac:grpSpMk id="98" creationId="{048F3C49-56D5-3488-CB1F-28BF03EE8737}"/>
          </ac:grpSpMkLst>
        </pc:grpChg>
        <pc:grpChg chg="mod">
          <ac:chgData name="Jonathan  Cosme" userId="272d5a2a-eea8-4805-b974-3aa4aa9a913a" providerId="ADAL" clId="{9D4EFA38-178F-4566-8590-2348F54068AD}" dt="2022-11-25T01:10:28.457" v="1747"/>
          <ac:grpSpMkLst>
            <pc:docMk/>
            <pc:sldMk cId="1967063968" sldId="1403"/>
            <ac:grpSpMk id="99" creationId="{54AFB6B3-943E-246A-D5D8-B1DAB2E7AD12}"/>
          </ac:grpSpMkLst>
        </pc:grpChg>
        <pc:cxnChg chg="mod">
          <ac:chgData name="Jonathan  Cosme" userId="272d5a2a-eea8-4805-b974-3aa4aa9a913a" providerId="ADAL" clId="{9D4EFA38-178F-4566-8590-2348F54068AD}" dt="2022-11-25T00:41:53.010" v="1471"/>
          <ac:cxnSpMkLst>
            <pc:docMk/>
            <pc:sldMk cId="1967063968" sldId="1403"/>
            <ac:cxnSpMk id="91" creationId="{8C5E9CF8-A5E0-A1F2-15AD-99C7D712D6F9}"/>
          </ac:cxnSpMkLst>
        </pc:cxnChg>
        <pc:cxnChg chg="mod">
          <ac:chgData name="Jonathan  Cosme" userId="272d5a2a-eea8-4805-b974-3aa4aa9a913a" providerId="ADAL" clId="{9D4EFA38-178F-4566-8590-2348F54068AD}" dt="2022-11-25T00:41:53.010" v="1471"/>
          <ac:cxnSpMkLst>
            <pc:docMk/>
            <pc:sldMk cId="1967063968" sldId="1403"/>
            <ac:cxnSpMk id="92" creationId="{B873F57C-ED52-8621-83CF-0ED57A9F9301}"/>
          </ac:cxnSpMkLst>
        </pc:cxnChg>
        <pc:cxnChg chg="mod">
          <ac:chgData name="Jonathan  Cosme" userId="272d5a2a-eea8-4805-b974-3aa4aa9a913a" providerId="ADAL" clId="{9D4EFA38-178F-4566-8590-2348F54068AD}" dt="2022-11-25T00:41:53.010" v="1471"/>
          <ac:cxnSpMkLst>
            <pc:docMk/>
            <pc:sldMk cId="1967063968" sldId="1403"/>
            <ac:cxnSpMk id="93" creationId="{4C987608-3E51-AD19-ED63-1AE35F8FD542}"/>
          </ac:cxnSpMkLst>
        </pc:cxnChg>
        <pc:cxnChg chg="mod">
          <ac:chgData name="Jonathan  Cosme" userId="272d5a2a-eea8-4805-b974-3aa4aa9a913a" providerId="ADAL" clId="{9D4EFA38-178F-4566-8590-2348F54068AD}" dt="2022-11-25T01:10:28.457" v="1747"/>
          <ac:cxnSpMkLst>
            <pc:docMk/>
            <pc:sldMk cId="1967063968" sldId="1403"/>
            <ac:cxnSpMk id="101" creationId="{47E59A22-4C34-3163-A13F-BA950EDE8E26}"/>
          </ac:cxnSpMkLst>
        </pc:cxnChg>
        <pc:cxnChg chg="mod">
          <ac:chgData name="Jonathan  Cosme" userId="272d5a2a-eea8-4805-b974-3aa4aa9a913a" providerId="ADAL" clId="{9D4EFA38-178F-4566-8590-2348F54068AD}" dt="2022-11-25T01:10:28.457" v="1747"/>
          <ac:cxnSpMkLst>
            <pc:docMk/>
            <pc:sldMk cId="1967063968" sldId="1403"/>
            <ac:cxnSpMk id="102" creationId="{943BAE3F-FE1C-5F5F-7351-AF2662315D67}"/>
          </ac:cxnSpMkLst>
        </pc:cxnChg>
        <pc:cxnChg chg="mod">
          <ac:chgData name="Jonathan  Cosme" userId="272d5a2a-eea8-4805-b974-3aa4aa9a913a" providerId="ADAL" clId="{9D4EFA38-178F-4566-8590-2348F54068AD}" dt="2022-11-25T01:10:28.457" v="1747"/>
          <ac:cxnSpMkLst>
            <pc:docMk/>
            <pc:sldMk cId="1967063968" sldId="1403"/>
            <ac:cxnSpMk id="103" creationId="{89B0E8AF-C7C5-A747-4367-1F0B0D36FFBC}"/>
          </ac:cxnSpMkLst>
        </pc:cxnChg>
      </pc:sldChg>
      <pc:sldChg chg="addSp delSp modSp mod">
        <pc:chgData name="Jonathan  Cosme" userId="272d5a2a-eea8-4805-b974-3aa4aa9a913a" providerId="ADAL" clId="{9D4EFA38-178F-4566-8590-2348F54068AD}" dt="2022-11-25T01:10:25.768" v="1745"/>
        <pc:sldMkLst>
          <pc:docMk/>
          <pc:sldMk cId="3547861731" sldId="1404"/>
        </pc:sldMkLst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16" creationId="{2CCA40D7-9A90-76C1-34C1-D7E754C1BC55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18" creationId="{8D2B701F-2000-1ABF-D120-5550758A4542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29" creationId="{04D049B7-99CB-25EF-E430-201FBD22BAA4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77" creationId="{58057466-1BFE-E483-FCB1-4D8F41B8B1D1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78" creationId="{FFB1DD44-069D-B9A7-155A-C2B1001987C6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80" creationId="{6FF5E4EF-1C60-51AC-5BD7-BB39FAEF39B4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81" creationId="{C450FC38-C774-5B12-BA78-4CE68B2A5358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82" creationId="{6F5699E2-537D-758E-9B7A-4CAFE6ECAC86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83" creationId="{5BD2BE83-DD75-0A1F-66A6-FB4F710FED09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84" creationId="{62CDB423-BC92-A29F-183A-50F86739C797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85" creationId="{EC4EF6C5-CF1C-89BE-AE8D-34A1290FB900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86" creationId="{18FB13C9-3499-5A81-F620-06A69103C3B2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88" creationId="{EEB51F4D-30D2-E631-A97C-52A565012EA1}"/>
          </ac:spMkLst>
        </pc:spChg>
        <pc:spChg chg="mod">
          <ac:chgData name="Jonathan  Cosme" userId="272d5a2a-eea8-4805-b974-3aa4aa9a913a" providerId="ADAL" clId="{9D4EFA38-178F-4566-8590-2348F54068AD}" dt="2022-11-25T00:41:49.243" v="1469"/>
          <ac:spMkLst>
            <pc:docMk/>
            <pc:sldMk cId="3547861731" sldId="1404"/>
            <ac:spMk id="90" creationId="{1A10BECE-958E-FAFB-5801-F00F275DBFCC}"/>
          </ac:spMkLst>
        </pc:spChg>
        <pc:spChg chg="mod">
          <ac:chgData name="Jonathan  Cosme" userId="272d5a2a-eea8-4805-b974-3aa4aa9a913a" providerId="ADAL" clId="{9D4EFA38-178F-4566-8590-2348F54068AD}" dt="2022-11-25T01:10:25.768" v="1745"/>
          <ac:spMkLst>
            <pc:docMk/>
            <pc:sldMk cId="3547861731" sldId="1404"/>
            <ac:spMk id="95" creationId="{AB5686EE-18C9-E205-DBCF-99FF75656FB0}"/>
          </ac:spMkLst>
        </pc:spChg>
        <pc:spChg chg="mod">
          <ac:chgData name="Jonathan  Cosme" userId="272d5a2a-eea8-4805-b974-3aa4aa9a913a" providerId="ADAL" clId="{9D4EFA38-178F-4566-8590-2348F54068AD}" dt="2022-11-25T01:10:25.768" v="1745"/>
          <ac:spMkLst>
            <pc:docMk/>
            <pc:sldMk cId="3547861731" sldId="1404"/>
            <ac:spMk id="100" creationId="{1717AC4B-4481-1472-4A35-DB5BD5B75BFA}"/>
          </ac:spMkLst>
        </pc:spChg>
        <pc:spChg chg="mod">
          <ac:chgData name="Jonathan  Cosme" userId="272d5a2a-eea8-4805-b974-3aa4aa9a913a" providerId="ADAL" clId="{9D4EFA38-178F-4566-8590-2348F54068AD}" dt="2022-11-25T01:10:25.768" v="1745"/>
          <ac:spMkLst>
            <pc:docMk/>
            <pc:sldMk cId="3547861731" sldId="1404"/>
            <ac:spMk id="104" creationId="{0FF0AE0C-9C62-3724-BE17-C939BB90171E}"/>
          </ac:spMkLst>
        </pc:spChg>
        <pc:spChg chg="mod">
          <ac:chgData name="Jonathan  Cosme" userId="272d5a2a-eea8-4805-b974-3aa4aa9a913a" providerId="ADAL" clId="{9D4EFA38-178F-4566-8590-2348F54068AD}" dt="2022-11-25T01:10:25.768" v="1745"/>
          <ac:spMkLst>
            <pc:docMk/>
            <pc:sldMk cId="3547861731" sldId="1404"/>
            <ac:spMk id="105" creationId="{28666F50-831A-CF69-B7C0-50E84EB0FC99}"/>
          </ac:spMkLst>
        </pc:spChg>
        <pc:spChg chg="mod">
          <ac:chgData name="Jonathan  Cosme" userId="272d5a2a-eea8-4805-b974-3aa4aa9a913a" providerId="ADAL" clId="{9D4EFA38-178F-4566-8590-2348F54068AD}" dt="2022-11-25T01:10:25.768" v="1745"/>
          <ac:spMkLst>
            <pc:docMk/>
            <pc:sldMk cId="3547861731" sldId="1404"/>
            <ac:spMk id="106" creationId="{A7A1A1E7-B0A4-3ED4-EFF8-0B96907D854B}"/>
          </ac:spMkLst>
        </pc:spChg>
        <pc:spChg chg="mod">
          <ac:chgData name="Jonathan  Cosme" userId="272d5a2a-eea8-4805-b974-3aa4aa9a913a" providerId="ADAL" clId="{9D4EFA38-178F-4566-8590-2348F54068AD}" dt="2022-11-25T01:10:25.768" v="1745"/>
          <ac:spMkLst>
            <pc:docMk/>
            <pc:sldMk cId="3547861731" sldId="1404"/>
            <ac:spMk id="107" creationId="{1410B38A-C501-7CEA-5BAD-9BBBF5503E19}"/>
          </ac:spMkLst>
        </pc:spChg>
        <pc:grpChg chg="add mod">
          <ac:chgData name="Jonathan  Cosme" userId="272d5a2a-eea8-4805-b974-3aa4aa9a913a" providerId="ADAL" clId="{9D4EFA38-178F-4566-8590-2348F54068AD}" dt="2022-11-25T00:41:49.243" v="1469"/>
          <ac:grpSpMkLst>
            <pc:docMk/>
            <pc:sldMk cId="3547861731" sldId="1404"/>
            <ac:grpSpMk id="3" creationId="{C35A07EA-2264-B607-E5B3-7AE16DC40034}"/>
          </ac:grpSpMkLst>
        </pc:grpChg>
        <pc:grpChg chg="del">
          <ac:chgData name="Jonathan  Cosme" userId="272d5a2a-eea8-4805-b974-3aa4aa9a913a" providerId="ADAL" clId="{9D4EFA38-178F-4566-8590-2348F54068AD}" dt="2022-11-25T01:10:25.506" v="1744" actId="478"/>
          <ac:grpSpMkLst>
            <pc:docMk/>
            <pc:sldMk cId="3547861731" sldId="1404"/>
            <ac:grpSpMk id="57" creationId="{32A4974C-7D4E-9C4E-9791-36E036C86C75}"/>
          </ac:grpSpMkLst>
        </pc:grpChg>
        <pc:grpChg chg="del">
          <ac:chgData name="Jonathan  Cosme" userId="272d5a2a-eea8-4805-b974-3aa4aa9a913a" providerId="ADAL" clId="{9D4EFA38-178F-4566-8590-2348F54068AD}" dt="2022-11-25T00:41:48.972" v="1468" actId="478"/>
          <ac:grpSpMkLst>
            <pc:docMk/>
            <pc:sldMk cId="3547861731" sldId="1404"/>
            <ac:grpSpMk id="74" creationId="{815EEBEC-69AF-3214-0093-4463DCC9D8EB}"/>
          </ac:grpSpMkLst>
        </pc:grpChg>
        <pc:grpChg chg="mod">
          <ac:chgData name="Jonathan  Cosme" userId="272d5a2a-eea8-4805-b974-3aa4aa9a913a" providerId="ADAL" clId="{9D4EFA38-178F-4566-8590-2348F54068AD}" dt="2022-11-25T00:41:49.243" v="1469"/>
          <ac:grpSpMkLst>
            <pc:docMk/>
            <pc:sldMk cId="3547861731" sldId="1404"/>
            <ac:grpSpMk id="87" creationId="{7387FA8F-63EA-E9BE-4A81-E7E9312BCA23}"/>
          </ac:grpSpMkLst>
        </pc:grpChg>
        <pc:grpChg chg="mod">
          <ac:chgData name="Jonathan  Cosme" userId="272d5a2a-eea8-4805-b974-3aa4aa9a913a" providerId="ADAL" clId="{9D4EFA38-178F-4566-8590-2348F54068AD}" dt="2022-11-25T00:41:49.243" v="1469"/>
          <ac:grpSpMkLst>
            <pc:docMk/>
            <pc:sldMk cId="3547861731" sldId="1404"/>
            <ac:grpSpMk id="89" creationId="{861BEF69-655A-6720-4920-DAE51CC56C52}"/>
          </ac:grpSpMkLst>
        </pc:grpChg>
        <pc:grpChg chg="add mod">
          <ac:chgData name="Jonathan  Cosme" userId="272d5a2a-eea8-4805-b974-3aa4aa9a913a" providerId="ADAL" clId="{9D4EFA38-178F-4566-8590-2348F54068AD}" dt="2022-11-25T01:10:25.768" v="1745"/>
          <ac:grpSpMkLst>
            <pc:docMk/>
            <pc:sldMk cId="3547861731" sldId="1404"/>
            <ac:grpSpMk id="94" creationId="{0854267B-FF4C-E9C0-6987-A30C37DB26FA}"/>
          </ac:grpSpMkLst>
        </pc:grpChg>
        <pc:grpChg chg="mod">
          <ac:chgData name="Jonathan  Cosme" userId="272d5a2a-eea8-4805-b974-3aa4aa9a913a" providerId="ADAL" clId="{9D4EFA38-178F-4566-8590-2348F54068AD}" dt="2022-11-25T01:10:25.768" v="1745"/>
          <ac:grpSpMkLst>
            <pc:docMk/>
            <pc:sldMk cId="3547861731" sldId="1404"/>
            <ac:grpSpMk id="96" creationId="{05831F1E-1787-F5EC-9052-5C23BE15A532}"/>
          </ac:grpSpMkLst>
        </pc:grpChg>
        <pc:grpChg chg="mod">
          <ac:chgData name="Jonathan  Cosme" userId="272d5a2a-eea8-4805-b974-3aa4aa9a913a" providerId="ADAL" clId="{9D4EFA38-178F-4566-8590-2348F54068AD}" dt="2022-11-25T01:10:25.768" v="1745"/>
          <ac:grpSpMkLst>
            <pc:docMk/>
            <pc:sldMk cId="3547861731" sldId="1404"/>
            <ac:grpSpMk id="97" creationId="{66B9548D-4EA5-A1C0-CC42-9B4DEF222661}"/>
          </ac:grpSpMkLst>
        </pc:grpChg>
        <pc:grpChg chg="mod">
          <ac:chgData name="Jonathan  Cosme" userId="272d5a2a-eea8-4805-b974-3aa4aa9a913a" providerId="ADAL" clId="{9D4EFA38-178F-4566-8590-2348F54068AD}" dt="2022-11-25T01:10:25.768" v="1745"/>
          <ac:grpSpMkLst>
            <pc:docMk/>
            <pc:sldMk cId="3547861731" sldId="1404"/>
            <ac:grpSpMk id="98" creationId="{C7242FFE-1A5F-590D-57E0-32E90AE47D30}"/>
          </ac:grpSpMkLst>
        </pc:grpChg>
        <pc:grpChg chg="mod">
          <ac:chgData name="Jonathan  Cosme" userId="272d5a2a-eea8-4805-b974-3aa4aa9a913a" providerId="ADAL" clId="{9D4EFA38-178F-4566-8590-2348F54068AD}" dt="2022-11-25T01:10:25.768" v="1745"/>
          <ac:grpSpMkLst>
            <pc:docMk/>
            <pc:sldMk cId="3547861731" sldId="1404"/>
            <ac:grpSpMk id="99" creationId="{660BE3B1-B570-513D-880A-1EDE173BDDD5}"/>
          </ac:grpSpMkLst>
        </pc:grpChg>
        <pc:cxnChg chg="mod">
          <ac:chgData name="Jonathan  Cosme" userId="272d5a2a-eea8-4805-b974-3aa4aa9a913a" providerId="ADAL" clId="{9D4EFA38-178F-4566-8590-2348F54068AD}" dt="2022-11-25T00:41:49.243" v="1469"/>
          <ac:cxnSpMkLst>
            <pc:docMk/>
            <pc:sldMk cId="3547861731" sldId="1404"/>
            <ac:cxnSpMk id="91" creationId="{57B2E948-D282-3434-2358-925D08B34AAD}"/>
          </ac:cxnSpMkLst>
        </pc:cxnChg>
        <pc:cxnChg chg="mod">
          <ac:chgData name="Jonathan  Cosme" userId="272d5a2a-eea8-4805-b974-3aa4aa9a913a" providerId="ADAL" clId="{9D4EFA38-178F-4566-8590-2348F54068AD}" dt="2022-11-25T00:41:49.243" v="1469"/>
          <ac:cxnSpMkLst>
            <pc:docMk/>
            <pc:sldMk cId="3547861731" sldId="1404"/>
            <ac:cxnSpMk id="92" creationId="{9E34275F-728A-FD97-242F-58183F81B1BD}"/>
          </ac:cxnSpMkLst>
        </pc:cxnChg>
        <pc:cxnChg chg="mod">
          <ac:chgData name="Jonathan  Cosme" userId="272d5a2a-eea8-4805-b974-3aa4aa9a913a" providerId="ADAL" clId="{9D4EFA38-178F-4566-8590-2348F54068AD}" dt="2022-11-25T00:41:49.243" v="1469"/>
          <ac:cxnSpMkLst>
            <pc:docMk/>
            <pc:sldMk cId="3547861731" sldId="1404"/>
            <ac:cxnSpMk id="93" creationId="{933B36C2-D79A-63E2-4A0C-BB4EC141BC86}"/>
          </ac:cxnSpMkLst>
        </pc:cxnChg>
        <pc:cxnChg chg="mod">
          <ac:chgData name="Jonathan  Cosme" userId="272d5a2a-eea8-4805-b974-3aa4aa9a913a" providerId="ADAL" clId="{9D4EFA38-178F-4566-8590-2348F54068AD}" dt="2022-11-25T01:10:25.768" v="1745"/>
          <ac:cxnSpMkLst>
            <pc:docMk/>
            <pc:sldMk cId="3547861731" sldId="1404"/>
            <ac:cxnSpMk id="101" creationId="{DA49A9B0-24A6-276B-E59D-FF27004EA248}"/>
          </ac:cxnSpMkLst>
        </pc:cxnChg>
        <pc:cxnChg chg="mod">
          <ac:chgData name="Jonathan  Cosme" userId="272d5a2a-eea8-4805-b974-3aa4aa9a913a" providerId="ADAL" clId="{9D4EFA38-178F-4566-8590-2348F54068AD}" dt="2022-11-25T01:10:25.768" v="1745"/>
          <ac:cxnSpMkLst>
            <pc:docMk/>
            <pc:sldMk cId="3547861731" sldId="1404"/>
            <ac:cxnSpMk id="102" creationId="{6F2B489A-2FCF-BA42-3DC4-1ECF7A633C52}"/>
          </ac:cxnSpMkLst>
        </pc:cxnChg>
        <pc:cxnChg chg="mod">
          <ac:chgData name="Jonathan  Cosme" userId="272d5a2a-eea8-4805-b974-3aa4aa9a913a" providerId="ADAL" clId="{9D4EFA38-178F-4566-8590-2348F54068AD}" dt="2022-11-25T01:10:25.768" v="1745"/>
          <ac:cxnSpMkLst>
            <pc:docMk/>
            <pc:sldMk cId="3547861731" sldId="1404"/>
            <ac:cxnSpMk id="103" creationId="{F27FE503-BD07-8B20-4788-7986F9C08B5A}"/>
          </ac:cxnSpMkLst>
        </pc:cxnChg>
      </pc:sldChg>
      <pc:sldChg chg="del">
        <pc:chgData name="Jonathan  Cosme" userId="272d5a2a-eea8-4805-b974-3aa4aa9a913a" providerId="ADAL" clId="{9D4EFA38-178F-4566-8590-2348F54068AD}" dt="2022-11-24T21:33:24.546" v="3" actId="47"/>
        <pc:sldMkLst>
          <pc:docMk/>
          <pc:sldMk cId="1073857731" sldId="1405"/>
        </pc:sldMkLst>
      </pc:sldChg>
      <pc:sldChg chg="delSp modSp mod ord">
        <pc:chgData name="Jonathan  Cosme" userId="272d5a2a-eea8-4805-b974-3aa4aa9a913a" providerId="ADAL" clId="{9D4EFA38-178F-4566-8590-2348F54068AD}" dt="2022-11-25T03:06:21.737" v="3802" actId="478"/>
        <pc:sldMkLst>
          <pc:docMk/>
          <pc:sldMk cId="135634052" sldId="1407"/>
        </pc:sldMkLst>
        <pc:spChg chg="del mod">
          <ac:chgData name="Jonathan  Cosme" userId="272d5a2a-eea8-4805-b974-3aa4aa9a913a" providerId="ADAL" clId="{9D4EFA38-178F-4566-8590-2348F54068AD}" dt="2022-11-25T03:06:21.737" v="3802" actId="478"/>
          <ac:spMkLst>
            <pc:docMk/>
            <pc:sldMk cId="135634052" sldId="1407"/>
            <ac:spMk id="126" creationId="{00000000-0000-0000-0000-000000000000}"/>
          </ac:spMkLst>
        </pc:spChg>
        <pc:spChg chg="mod">
          <ac:chgData name="Jonathan  Cosme" userId="272d5a2a-eea8-4805-b974-3aa4aa9a913a" providerId="ADAL" clId="{9D4EFA38-178F-4566-8590-2348F54068AD}" dt="2022-11-25T03:03:59.387" v="3783" actId="20577"/>
          <ac:spMkLst>
            <pc:docMk/>
            <pc:sldMk cId="135634052" sldId="1407"/>
            <ac:spMk id="1466" creationId="{00000000-0000-0000-0000-000000000000}"/>
          </ac:spMkLst>
        </pc:spChg>
      </pc:sldChg>
      <pc:sldChg chg="addSp delSp modSp del mod ord">
        <pc:chgData name="Jonathan  Cosme" userId="272d5a2a-eea8-4805-b974-3aa4aa9a913a" providerId="ADAL" clId="{9D4EFA38-178F-4566-8590-2348F54068AD}" dt="2022-11-25T03:04:24.929" v="3787" actId="47"/>
        <pc:sldMkLst>
          <pc:docMk/>
          <pc:sldMk cId="2308613299" sldId="1408"/>
        </pc:sldMkLst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8" creationId="{B5B1804D-8176-69A3-E86F-80704C525D1B}"/>
          </ac:spMkLst>
        </pc:spChg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9" creationId="{EFDFBC67-C18D-25F2-D71D-B44C62F0512B}"/>
          </ac:spMkLst>
        </pc:spChg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10" creationId="{01EF1C88-0F79-E29E-CCD8-BE7F8D14A15A}"/>
          </ac:spMkLst>
        </pc:spChg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11" creationId="{530296EC-2F65-28C4-6240-F2E1883EEDAC}"/>
          </ac:spMkLst>
        </pc:spChg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12" creationId="{3C8DB7BD-2DC3-6503-2DFA-EC90BF23A1D9}"/>
          </ac:spMkLst>
        </pc:spChg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13" creationId="{1614AE44-5D30-09FB-5E58-66C84B5B09CE}"/>
          </ac:spMkLst>
        </pc:spChg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14" creationId="{234FEEC1-F80B-360B-0389-1BB7B5C4EFD1}"/>
          </ac:spMkLst>
        </pc:spChg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15" creationId="{885600C5-1E5F-36A3-9C4F-836B93AF2970}"/>
          </ac:spMkLst>
        </pc:spChg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16" creationId="{6ECA043C-A85A-DD06-D581-4E91BA57449F}"/>
          </ac:spMkLst>
        </pc:spChg>
        <pc:spChg chg="mod">
          <ac:chgData name="Jonathan  Cosme" userId="272d5a2a-eea8-4805-b974-3aa4aa9a913a" providerId="ADAL" clId="{9D4EFA38-178F-4566-8590-2348F54068AD}" dt="2022-11-24T21:26:06.290" v="1"/>
          <ac:spMkLst>
            <pc:docMk/>
            <pc:sldMk cId="2308613299" sldId="1408"/>
            <ac:spMk id="17" creationId="{92F42BFB-054A-51C7-BE54-28B7A5D4DC1B}"/>
          </ac:spMkLst>
        </pc:spChg>
        <pc:spChg chg="mod">
          <ac:chgData name="Jonathan  Cosme" userId="272d5a2a-eea8-4805-b974-3aa4aa9a913a" providerId="ADAL" clId="{9D4EFA38-178F-4566-8590-2348F54068AD}" dt="2022-11-25T03:04:04.542" v="3784"/>
          <ac:spMkLst>
            <pc:docMk/>
            <pc:sldMk cId="2308613299" sldId="1408"/>
            <ac:spMk id="1466" creationId="{00000000-0000-0000-0000-000000000000}"/>
          </ac:spMkLst>
        </pc:spChg>
        <pc:grpChg chg="add del mod">
          <ac:chgData name="Jonathan  Cosme" userId="272d5a2a-eea8-4805-b974-3aa4aa9a913a" providerId="ADAL" clId="{9D4EFA38-178F-4566-8590-2348F54068AD}" dt="2022-11-25T03:03:49.411" v="3774" actId="478"/>
          <ac:grpSpMkLst>
            <pc:docMk/>
            <pc:sldMk cId="2308613299" sldId="1408"/>
            <ac:grpSpMk id="2" creationId="{9281A1C7-6FC1-B71A-EC8A-62FD4B6E4128}"/>
          </ac:grpSpMkLst>
        </pc:grpChg>
        <pc:grpChg chg="mod">
          <ac:chgData name="Jonathan  Cosme" userId="272d5a2a-eea8-4805-b974-3aa4aa9a913a" providerId="ADAL" clId="{9D4EFA38-178F-4566-8590-2348F54068AD}" dt="2022-11-24T21:26:06.290" v="1"/>
          <ac:grpSpMkLst>
            <pc:docMk/>
            <pc:sldMk cId="2308613299" sldId="1408"/>
            <ac:grpSpMk id="3" creationId="{71E9470D-D976-866F-9B38-202FCE948C4B}"/>
          </ac:grpSpMkLst>
        </pc:grpChg>
        <pc:grpChg chg="mod">
          <ac:chgData name="Jonathan  Cosme" userId="272d5a2a-eea8-4805-b974-3aa4aa9a913a" providerId="ADAL" clId="{9D4EFA38-178F-4566-8590-2348F54068AD}" dt="2022-11-24T21:26:06.290" v="1"/>
          <ac:grpSpMkLst>
            <pc:docMk/>
            <pc:sldMk cId="2308613299" sldId="1408"/>
            <ac:grpSpMk id="4" creationId="{D5FCAE25-734E-BF40-676B-6ABB4EA9C353}"/>
          </ac:grpSpMkLst>
        </pc:grpChg>
        <pc:grpChg chg="mod">
          <ac:chgData name="Jonathan  Cosme" userId="272d5a2a-eea8-4805-b974-3aa4aa9a913a" providerId="ADAL" clId="{9D4EFA38-178F-4566-8590-2348F54068AD}" dt="2022-11-24T21:26:06.290" v="1"/>
          <ac:grpSpMkLst>
            <pc:docMk/>
            <pc:sldMk cId="2308613299" sldId="1408"/>
            <ac:grpSpMk id="5" creationId="{0AB06D24-5906-C6AB-77C5-91D9EB6C653A}"/>
          </ac:grpSpMkLst>
        </pc:grpChg>
        <pc:grpChg chg="mod">
          <ac:chgData name="Jonathan  Cosme" userId="272d5a2a-eea8-4805-b974-3aa4aa9a913a" providerId="ADAL" clId="{9D4EFA38-178F-4566-8590-2348F54068AD}" dt="2022-11-24T21:26:06.290" v="1"/>
          <ac:grpSpMkLst>
            <pc:docMk/>
            <pc:sldMk cId="2308613299" sldId="1408"/>
            <ac:grpSpMk id="6" creationId="{286D2FEF-4150-79CB-DCE4-41D31F27EC2E}"/>
          </ac:grpSpMkLst>
        </pc:grpChg>
        <pc:grpChg chg="mod">
          <ac:chgData name="Jonathan  Cosme" userId="272d5a2a-eea8-4805-b974-3aa4aa9a913a" providerId="ADAL" clId="{9D4EFA38-178F-4566-8590-2348F54068AD}" dt="2022-11-24T21:26:06.290" v="1"/>
          <ac:grpSpMkLst>
            <pc:docMk/>
            <pc:sldMk cId="2308613299" sldId="1408"/>
            <ac:grpSpMk id="7" creationId="{7D9542A7-AC19-496E-13BE-6B01988AA763}"/>
          </ac:grpSpMkLst>
        </pc:grpChg>
        <pc:grpChg chg="del">
          <ac:chgData name="Jonathan  Cosme" userId="272d5a2a-eea8-4805-b974-3aa4aa9a913a" providerId="ADAL" clId="{9D4EFA38-178F-4566-8590-2348F54068AD}" dt="2022-11-25T03:03:49.411" v="3774" actId="478"/>
          <ac:grpSpMkLst>
            <pc:docMk/>
            <pc:sldMk cId="2308613299" sldId="1408"/>
            <ac:grpSpMk id="307" creationId="{00000000-0000-0000-0000-000000000000}"/>
          </ac:grpSpMkLst>
        </pc:grpChg>
      </pc:sldChg>
      <pc:sldChg chg="modSp del mod ord">
        <pc:chgData name="Jonathan  Cosme" userId="272d5a2a-eea8-4805-b974-3aa4aa9a913a" providerId="ADAL" clId="{9D4EFA38-178F-4566-8590-2348F54068AD}" dt="2022-11-25T03:04:24.929" v="3787" actId="47"/>
        <pc:sldMkLst>
          <pc:docMk/>
          <pc:sldMk cId="957339809" sldId="1409"/>
        </pc:sldMkLst>
        <pc:spChg chg="mod">
          <ac:chgData name="Jonathan  Cosme" userId="272d5a2a-eea8-4805-b974-3aa4aa9a913a" providerId="ADAL" clId="{9D4EFA38-178F-4566-8590-2348F54068AD}" dt="2022-11-25T03:04:07.923" v="3785"/>
          <ac:spMkLst>
            <pc:docMk/>
            <pc:sldMk cId="957339809" sldId="1409"/>
            <ac:spMk id="1466" creationId="{00000000-0000-0000-0000-000000000000}"/>
          </ac:spMkLst>
        </pc:spChg>
      </pc:sldChg>
      <pc:sldChg chg="addSp delSp modSp mod ord">
        <pc:chgData name="Jonathan  Cosme" userId="272d5a2a-eea8-4805-b974-3aa4aa9a913a" providerId="ADAL" clId="{9D4EFA38-178F-4566-8590-2348F54068AD}" dt="2022-11-25T03:06:40.914" v="3806" actId="1076"/>
        <pc:sldMkLst>
          <pc:docMk/>
          <pc:sldMk cId="3168515268" sldId="1410"/>
        </pc:sldMkLst>
        <pc:spChg chg="del">
          <ac:chgData name="Jonathan  Cosme" userId="272d5a2a-eea8-4805-b974-3aa4aa9a913a" providerId="ADAL" clId="{9D4EFA38-178F-4566-8590-2348F54068AD}" dt="2022-11-25T03:04:38.090" v="3789" actId="478"/>
          <ac:spMkLst>
            <pc:docMk/>
            <pc:sldMk cId="3168515268" sldId="1410"/>
            <ac:spMk id="4" creationId="{9975C8AF-D058-919A-E260-3BD4391FDED5}"/>
          </ac:spMkLst>
        </pc:spChg>
        <pc:spChg chg="del mod">
          <ac:chgData name="Jonathan  Cosme" userId="272d5a2a-eea8-4805-b974-3aa4aa9a913a" providerId="ADAL" clId="{9D4EFA38-178F-4566-8590-2348F54068AD}" dt="2022-11-25T03:04:45.945" v="3792" actId="478"/>
          <ac:spMkLst>
            <pc:docMk/>
            <pc:sldMk cId="3168515268" sldId="1410"/>
            <ac:spMk id="23" creationId="{00000000-0000-0000-0000-000000000000}"/>
          </ac:spMkLst>
        </pc:spChg>
        <pc:spChg chg="del">
          <ac:chgData name="Jonathan  Cosme" userId="272d5a2a-eea8-4805-b974-3aa4aa9a913a" providerId="ADAL" clId="{9D4EFA38-178F-4566-8590-2348F54068AD}" dt="2022-11-25T03:04:38.090" v="3789" actId="478"/>
          <ac:spMkLst>
            <pc:docMk/>
            <pc:sldMk cId="3168515268" sldId="1410"/>
            <ac:spMk id="24" creationId="{757382C4-3FB3-5FD7-CD89-94B26C5D12B7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31" creationId="{7D4429D1-AE52-8479-CC3C-80B9CB5290DF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32" creationId="{7A12219F-B430-3249-AFD0-5B992DC1DE14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33" creationId="{4DD11A99-CCE2-B46A-8A8F-20249F336658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34" creationId="{05A05FDC-3B31-8139-E958-5E12CBD3B684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35" creationId="{7CD60B46-CF7B-372F-7680-2414869BEC72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36" creationId="{6A37BEAD-51C6-5C40-C429-CA7688068E73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37" creationId="{5A96C362-2FA5-C514-B342-5F52D048827B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39" creationId="{5CA8A086-C36F-CECA-A3AB-C13C1D4B81E4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40" creationId="{5542E1EA-B212-4FE6-2657-A5F6E26390A9}"/>
          </ac:spMkLst>
        </pc:spChg>
        <pc:spChg chg="mod">
          <ac:chgData name="Jonathan  Cosme" userId="272d5a2a-eea8-4805-b974-3aa4aa9a913a" providerId="ADAL" clId="{9D4EFA38-178F-4566-8590-2348F54068AD}" dt="2022-11-25T03:01:47.721" v="3750"/>
          <ac:spMkLst>
            <pc:docMk/>
            <pc:sldMk cId="3168515268" sldId="1410"/>
            <ac:spMk id="41" creationId="{786BFF29-1C9E-D1DD-1AA8-1A29E58F4310}"/>
          </ac:spMkLst>
        </pc:spChg>
        <pc:spChg chg="add mod ord">
          <ac:chgData name="Jonathan  Cosme" userId="272d5a2a-eea8-4805-b974-3aa4aa9a913a" providerId="ADAL" clId="{9D4EFA38-178F-4566-8590-2348F54068AD}" dt="2022-11-25T03:03:35.934" v="3773" actId="164"/>
          <ac:spMkLst>
            <pc:docMk/>
            <pc:sldMk cId="3168515268" sldId="1410"/>
            <ac:spMk id="42" creationId="{EA7EF207-026F-02A7-7B62-BF2F93F50B4C}"/>
          </ac:spMkLst>
        </pc:spChg>
        <pc:spChg chg="add mod">
          <ac:chgData name="Jonathan  Cosme" userId="272d5a2a-eea8-4805-b974-3aa4aa9a913a" providerId="ADAL" clId="{9D4EFA38-178F-4566-8590-2348F54068AD}" dt="2022-11-25T03:03:35.934" v="3773" actId="164"/>
          <ac:spMkLst>
            <pc:docMk/>
            <pc:sldMk cId="3168515268" sldId="1410"/>
            <ac:spMk id="43" creationId="{6FB129DF-F521-66A0-0AD1-79EF65BC29F4}"/>
          </ac:spMkLst>
        </pc:spChg>
        <pc:spChg chg="mod">
          <ac:chgData name="Jonathan  Cosme" userId="272d5a2a-eea8-4805-b974-3aa4aa9a913a" providerId="ADAL" clId="{9D4EFA38-178F-4566-8590-2348F54068AD}" dt="2022-11-25T03:06:40.914" v="3806" actId="1076"/>
          <ac:spMkLst>
            <pc:docMk/>
            <pc:sldMk cId="3168515268" sldId="1410"/>
            <ac:spMk id="126" creationId="{00000000-0000-0000-0000-000000000000}"/>
          </ac:spMkLst>
        </pc:spChg>
        <pc:spChg chg="mod">
          <ac:chgData name="Jonathan  Cosme" userId="272d5a2a-eea8-4805-b974-3aa4aa9a913a" providerId="ADAL" clId="{9D4EFA38-178F-4566-8590-2348F54068AD}" dt="2022-11-25T03:04:11.529" v="3786"/>
          <ac:spMkLst>
            <pc:docMk/>
            <pc:sldMk cId="3168515268" sldId="1410"/>
            <ac:spMk id="1466" creationId="{00000000-0000-0000-0000-000000000000}"/>
          </ac:spMkLst>
        </pc:spChg>
        <pc:grpChg chg="add mod">
          <ac:chgData name="Jonathan  Cosme" userId="272d5a2a-eea8-4805-b974-3aa4aa9a913a" providerId="ADAL" clId="{9D4EFA38-178F-4566-8590-2348F54068AD}" dt="2022-11-25T03:02:41.097" v="3759" actId="1076"/>
          <ac:grpSpMkLst>
            <pc:docMk/>
            <pc:sldMk cId="3168515268" sldId="1410"/>
            <ac:grpSpMk id="9" creationId="{CB56D4EA-E063-7318-B011-639BA5009FB7}"/>
          </ac:grpSpMkLst>
        </pc:grpChg>
        <pc:grpChg chg="mod">
          <ac:chgData name="Jonathan  Cosme" userId="272d5a2a-eea8-4805-b974-3aa4aa9a913a" providerId="ADAL" clId="{9D4EFA38-178F-4566-8590-2348F54068AD}" dt="2022-11-25T03:01:47.721" v="3750"/>
          <ac:grpSpMkLst>
            <pc:docMk/>
            <pc:sldMk cId="3168515268" sldId="1410"/>
            <ac:grpSpMk id="14" creationId="{C40E98E1-1CE5-ABE7-A9F9-9AE969953FEF}"/>
          </ac:grpSpMkLst>
        </pc:grpChg>
        <pc:grpChg chg="del">
          <ac:chgData name="Jonathan  Cosme" userId="272d5a2a-eea8-4805-b974-3aa4aa9a913a" providerId="ADAL" clId="{9D4EFA38-178F-4566-8590-2348F54068AD}" dt="2022-11-25T03:04:38.090" v="3789" actId="478"/>
          <ac:grpSpMkLst>
            <pc:docMk/>
            <pc:sldMk cId="3168515268" sldId="1410"/>
            <ac:grpSpMk id="22" creationId="{97ADD897-D025-27B1-CBAC-AA56CD09E719}"/>
          </ac:grpSpMkLst>
        </pc:grpChg>
        <pc:grpChg chg="mod">
          <ac:chgData name="Jonathan  Cosme" userId="272d5a2a-eea8-4805-b974-3aa4aa9a913a" providerId="ADAL" clId="{9D4EFA38-178F-4566-8590-2348F54068AD}" dt="2022-11-25T03:01:47.721" v="3750"/>
          <ac:grpSpMkLst>
            <pc:docMk/>
            <pc:sldMk cId="3168515268" sldId="1410"/>
            <ac:grpSpMk id="27" creationId="{1BA6E0AA-B556-9551-6CB5-4F439024468C}"/>
          </ac:grpSpMkLst>
        </pc:grpChg>
        <pc:grpChg chg="mod">
          <ac:chgData name="Jonathan  Cosme" userId="272d5a2a-eea8-4805-b974-3aa4aa9a913a" providerId="ADAL" clId="{9D4EFA38-178F-4566-8590-2348F54068AD}" dt="2022-11-25T03:01:47.721" v="3750"/>
          <ac:grpSpMkLst>
            <pc:docMk/>
            <pc:sldMk cId="3168515268" sldId="1410"/>
            <ac:grpSpMk id="28" creationId="{34DD4EA4-CEDB-C9C0-8ADA-EEEDEC74EBE3}"/>
          </ac:grpSpMkLst>
        </pc:grpChg>
        <pc:grpChg chg="mod">
          <ac:chgData name="Jonathan  Cosme" userId="272d5a2a-eea8-4805-b974-3aa4aa9a913a" providerId="ADAL" clId="{9D4EFA38-178F-4566-8590-2348F54068AD}" dt="2022-11-25T03:01:47.721" v="3750"/>
          <ac:grpSpMkLst>
            <pc:docMk/>
            <pc:sldMk cId="3168515268" sldId="1410"/>
            <ac:grpSpMk id="29" creationId="{33A50BB2-3FF3-ABA1-B669-DDC0DB8298F5}"/>
          </ac:grpSpMkLst>
        </pc:grpChg>
        <pc:grpChg chg="mod">
          <ac:chgData name="Jonathan  Cosme" userId="272d5a2a-eea8-4805-b974-3aa4aa9a913a" providerId="ADAL" clId="{9D4EFA38-178F-4566-8590-2348F54068AD}" dt="2022-11-25T03:01:47.721" v="3750"/>
          <ac:grpSpMkLst>
            <pc:docMk/>
            <pc:sldMk cId="3168515268" sldId="1410"/>
            <ac:grpSpMk id="30" creationId="{68A0329C-84B3-3875-7032-2A16DC306FCB}"/>
          </ac:grpSpMkLst>
        </pc:grpChg>
        <pc:grpChg chg="del mod">
          <ac:chgData name="Jonathan  Cosme" userId="272d5a2a-eea8-4805-b974-3aa4aa9a913a" providerId="ADAL" clId="{9D4EFA38-178F-4566-8590-2348F54068AD}" dt="2022-11-25T03:04:50.546" v="3793" actId="478"/>
          <ac:grpSpMkLst>
            <pc:docMk/>
            <pc:sldMk cId="3168515268" sldId="1410"/>
            <ac:grpSpMk id="38" creationId="{35275876-764C-7DBC-C49A-1725B0738299}"/>
          </ac:grpSpMkLst>
        </pc:grpChg>
        <pc:grpChg chg="add del mod">
          <ac:chgData name="Jonathan  Cosme" userId="272d5a2a-eea8-4805-b974-3aa4aa9a913a" providerId="ADAL" clId="{9D4EFA38-178F-4566-8590-2348F54068AD}" dt="2022-11-25T03:04:43.601" v="3791" actId="478"/>
          <ac:grpSpMkLst>
            <pc:docMk/>
            <pc:sldMk cId="3168515268" sldId="1410"/>
            <ac:grpSpMk id="44" creationId="{57F22EF8-A09E-F5C9-7BA5-9C7442ACEFF3}"/>
          </ac:grpSpMkLst>
        </pc:grpChg>
        <pc:grpChg chg="del">
          <ac:chgData name="Jonathan  Cosme" userId="272d5a2a-eea8-4805-b974-3aa4aa9a913a" providerId="ADAL" clId="{9D4EFA38-178F-4566-8590-2348F54068AD}" dt="2022-11-25T03:02:26.449" v="3757" actId="478"/>
          <ac:grpSpMkLst>
            <pc:docMk/>
            <pc:sldMk cId="3168515268" sldId="1410"/>
            <ac:grpSpMk id="133" creationId="{00000000-0000-0000-0000-000000000000}"/>
          </ac:grpSpMkLst>
        </pc:grpChg>
        <pc:grpChg chg="mod">
          <ac:chgData name="Jonathan  Cosme" userId="272d5a2a-eea8-4805-b974-3aa4aa9a913a" providerId="ADAL" clId="{9D4EFA38-178F-4566-8590-2348F54068AD}" dt="2022-11-25T03:01:58.717" v="3753" actId="14100"/>
          <ac:grpSpMkLst>
            <pc:docMk/>
            <pc:sldMk cId="3168515268" sldId="1410"/>
            <ac:grpSpMk id="307" creationId="{00000000-0000-0000-0000-000000000000}"/>
          </ac:grpSpMkLst>
        </pc:grpChg>
        <pc:cxnChg chg="del">
          <ac:chgData name="Jonathan  Cosme" userId="272d5a2a-eea8-4805-b974-3aa4aa9a913a" providerId="ADAL" clId="{9D4EFA38-178F-4566-8590-2348F54068AD}" dt="2022-11-25T03:04:38.090" v="3789" actId="478"/>
          <ac:cxnSpMkLst>
            <pc:docMk/>
            <pc:sldMk cId="3168515268" sldId="1410"/>
            <ac:cxnSpMk id="25" creationId="{4A760615-7BB9-F78A-F739-527F4D0AEDD3}"/>
          </ac:cxnSpMkLst>
        </pc:cxnChg>
        <pc:cxnChg chg="del">
          <ac:chgData name="Jonathan  Cosme" userId="272d5a2a-eea8-4805-b974-3aa4aa9a913a" providerId="ADAL" clId="{9D4EFA38-178F-4566-8590-2348F54068AD}" dt="2022-11-25T03:04:38.090" v="3789" actId="478"/>
          <ac:cxnSpMkLst>
            <pc:docMk/>
            <pc:sldMk cId="3168515268" sldId="1410"/>
            <ac:cxnSpMk id="26" creationId="{E0A2F1ED-3CB1-764E-7B17-A45314B62A0E}"/>
          </ac:cxnSpMkLst>
        </pc:cxnChg>
      </pc:sldChg>
      <pc:sldChg chg="add del">
        <pc:chgData name="Jonathan  Cosme" userId="272d5a2a-eea8-4805-b974-3aa4aa9a913a" providerId="ADAL" clId="{9D4EFA38-178F-4566-8590-2348F54068AD}" dt="2022-11-24T21:36:36.674" v="6" actId="2696"/>
        <pc:sldMkLst>
          <pc:docMk/>
          <pc:sldMk cId="1709402873" sldId="1411"/>
        </pc:sldMkLst>
      </pc:sldChg>
      <pc:sldChg chg="modSp add mod">
        <pc:chgData name="Jonathan  Cosme" userId="272d5a2a-eea8-4805-b974-3aa4aa9a913a" providerId="ADAL" clId="{9D4EFA38-178F-4566-8590-2348F54068AD}" dt="2022-11-24T22:39:53.925" v="54" actId="1076"/>
        <pc:sldMkLst>
          <pc:docMk/>
          <pc:sldMk cId="3655686819" sldId="1411"/>
        </pc:sldMkLst>
        <pc:spChg chg="mod">
          <ac:chgData name="Jonathan  Cosme" userId="272d5a2a-eea8-4805-b974-3aa4aa9a913a" providerId="ADAL" clId="{9D4EFA38-178F-4566-8590-2348F54068AD}" dt="2022-11-24T22:39:53.925" v="54" actId="1076"/>
          <ac:spMkLst>
            <pc:docMk/>
            <pc:sldMk cId="3655686819" sldId="1411"/>
            <ac:spMk id="564" creationId="{00000000-0000-0000-0000-000000000000}"/>
          </ac:spMkLst>
        </pc:spChg>
      </pc:sldChg>
      <pc:sldChg chg="modSp add mod ord">
        <pc:chgData name="Jonathan  Cosme" userId="272d5a2a-eea8-4805-b974-3aa4aa9a913a" providerId="ADAL" clId="{9D4EFA38-178F-4566-8590-2348F54068AD}" dt="2022-11-24T22:46:33.908" v="182"/>
        <pc:sldMkLst>
          <pc:docMk/>
          <pc:sldMk cId="2868150222" sldId="1412"/>
        </pc:sldMkLst>
        <pc:spChg chg="mod">
          <ac:chgData name="Jonathan  Cosme" userId="272d5a2a-eea8-4805-b974-3aa4aa9a913a" providerId="ADAL" clId="{9D4EFA38-178F-4566-8590-2348F54068AD}" dt="2022-11-24T22:40:10.741" v="81" actId="20577"/>
          <ac:spMkLst>
            <pc:docMk/>
            <pc:sldMk cId="2868150222" sldId="1412"/>
            <ac:spMk id="564" creationId="{00000000-0000-0000-0000-000000000000}"/>
          </ac:spMkLst>
        </pc:spChg>
      </pc:sldChg>
      <pc:sldChg chg="add del">
        <pc:chgData name="Jonathan  Cosme" userId="272d5a2a-eea8-4805-b974-3aa4aa9a913a" providerId="ADAL" clId="{9D4EFA38-178F-4566-8590-2348F54068AD}" dt="2022-11-24T22:40:48.421" v="84" actId="47"/>
        <pc:sldMkLst>
          <pc:docMk/>
          <pc:sldMk cId="1000251562" sldId="1413"/>
        </pc:sldMkLst>
      </pc:sldChg>
      <pc:sldChg chg="modSp add mod">
        <pc:chgData name="Jonathan  Cosme" userId="272d5a2a-eea8-4805-b974-3aa4aa9a913a" providerId="ADAL" clId="{9D4EFA38-178F-4566-8590-2348F54068AD}" dt="2022-11-24T22:43:13.141" v="127" actId="20577"/>
        <pc:sldMkLst>
          <pc:docMk/>
          <pc:sldMk cId="3638319815" sldId="1414"/>
        </pc:sldMkLst>
        <pc:spChg chg="mod">
          <ac:chgData name="Jonathan  Cosme" userId="272d5a2a-eea8-4805-b974-3aa4aa9a913a" providerId="ADAL" clId="{9D4EFA38-178F-4566-8590-2348F54068AD}" dt="2022-11-24T22:43:13.141" v="127" actId="20577"/>
          <ac:spMkLst>
            <pc:docMk/>
            <pc:sldMk cId="3638319815" sldId="1414"/>
            <ac:spMk id="564" creationId="{00000000-0000-0000-0000-000000000000}"/>
          </ac:spMkLst>
        </pc:spChg>
      </pc:sldChg>
      <pc:sldChg chg="modSp add mod">
        <pc:chgData name="Jonathan  Cosme" userId="272d5a2a-eea8-4805-b974-3aa4aa9a913a" providerId="ADAL" clId="{9D4EFA38-178F-4566-8590-2348F54068AD}" dt="2022-11-24T23:50:56.807" v="1331" actId="1076"/>
        <pc:sldMkLst>
          <pc:docMk/>
          <pc:sldMk cId="1848077090" sldId="1415"/>
        </pc:sldMkLst>
        <pc:spChg chg="mod">
          <ac:chgData name="Jonathan  Cosme" userId="272d5a2a-eea8-4805-b974-3aa4aa9a913a" providerId="ADAL" clId="{9D4EFA38-178F-4566-8590-2348F54068AD}" dt="2022-11-24T23:50:56.807" v="1331" actId="1076"/>
          <ac:spMkLst>
            <pc:docMk/>
            <pc:sldMk cId="1848077090" sldId="1415"/>
            <ac:spMk id="564" creationId="{00000000-0000-0000-0000-000000000000}"/>
          </ac:spMkLst>
        </pc:spChg>
      </pc:sldChg>
      <pc:sldChg chg="addSp delSp modSp add mod">
        <pc:chgData name="Jonathan  Cosme" userId="272d5a2a-eea8-4805-b974-3aa4aa9a913a" providerId="ADAL" clId="{9D4EFA38-178F-4566-8590-2348F54068AD}" dt="2022-11-24T23:48:50.973" v="1321" actId="478"/>
        <pc:sldMkLst>
          <pc:docMk/>
          <pc:sldMk cId="453852730" sldId="1416"/>
        </pc:sldMkLst>
        <pc:spChg chg="mod topLvl">
          <ac:chgData name="Jonathan  Cosme" userId="272d5a2a-eea8-4805-b974-3aa4aa9a913a" providerId="ADAL" clId="{9D4EFA38-178F-4566-8590-2348F54068AD}" dt="2022-11-24T23:45:46.608" v="1278" actId="1076"/>
          <ac:spMkLst>
            <pc:docMk/>
            <pc:sldMk cId="453852730" sldId="1416"/>
            <ac:spMk id="3" creationId="{324E82D7-5326-22EB-D5FD-E9887754B1EE}"/>
          </ac:spMkLst>
        </pc:spChg>
        <pc:spChg chg="del mod topLvl">
          <ac:chgData name="Jonathan  Cosme" userId="272d5a2a-eea8-4805-b974-3aa4aa9a913a" providerId="ADAL" clId="{9D4EFA38-178F-4566-8590-2348F54068AD}" dt="2022-11-24T23:42:52.199" v="1242" actId="478"/>
          <ac:spMkLst>
            <pc:docMk/>
            <pc:sldMk cId="453852730" sldId="1416"/>
            <ac:spMk id="4" creationId="{F81F8F1E-D392-5D0D-44E3-CA19E0D9B765}"/>
          </ac:spMkLst>
        </pc:spChg>
        <pc:spChg chg="del mod topLvl">
          <ac:chgData name="Jonathan  Cosme" userId="272d5a2a-eea8-4805-b974-3aa4aa9a913a" providerId="ADAL" clId="{9D4EFA38-178F-4566-8590-2348F54068AD}" dt="2022-11-24T23:48:50.973" v="1321" actId="478"/>
          <ac:spMkLst>
            <pc:docMk/>
            <pc:sldMk cId="453852730" sldId="1416"/>
            <ac:spMk id="12" creationId="{8F50EE5A-EF46-FE8E-2E14-6913D4BAE6CD}"/>
          </ac:spMkLst>
        </pc:spChg>
        <pc:spChg chg="del mod topLvl">
          <ac:chgData name="Jonathan  Cosme" userId="272d5a2a-eea8-4805-b974-3aa4aa9a913a" providerId="ADAL" clId="{9D4EFA38-178F-4566-8590-2348F54068AD}" dt="2022-11-24T23:48:50.973" v="1321" actId="478"/>
          <ac:spMkLst>
            <pc:docMk/>
            <pc:sldMk cId="453852730" sldId="1416"/>
            <ac:spMk id="14" creationId="{8B5405F5-EEBC-19AC-F676-D3D1857EBC80}"/>
          </ac:spMkLst>
        </pc:spChg>
        <pc:spChg chg="del mod ord topLvl">
          <ac:chgData name="Jonathan  Cosme" userId="272d5a2a-eea8-4805-b974-3aa4aa9a913a" providerId="ADAL" clId="{9D4EFA38-178F-4566-8590-2348F54068AD}" dt="2022-11-24T23:48:50.973" v="1321" actId="478"/>
          <ac:spMkLst>
            <pc:docMk/>
            <pc:sldMk cId="453852730" sldId="1416"/>
            <ac:spMk id="18" creationId="{D3328B6D-56F2-1E8F-0ED5-7AAC0A6AD9A8}"/>
          </ac:spMkLst>
        </pc:spChg>
        <pc:spChg chg="mod">
          <ac:chgData name="Jonathan  Cosme" userId="272d5a2a-eea8-4805-b974-3aa4aa9a913a" providerId="ADAL" clId="{9D4EFA38-178F-4566-8590-2348F54068AD}" dt="2022-11-24T23:45:22.428" v="1274" actId="692"/>
          <ac:spMkLst>
            <pc:docMk/>
            <pc:sldMk cId="453852730" sldId="1416"/>
            <ac:spMk id="22" creationId="{961E4653-36BE-7C30-21DD-374103AEFE01}"/>
          </ac:spMkLst>
        </pc:spChg>
        <pc:spChg chg="mod">
          <ac:chgData name="Jonathan  Cosme" userId="272d5a2a-eea8-4805-b974-3aa4aa9a913a" providerId="ADAL" clId="{9D4EFA38-178F-4566-8590-2348F54068AD}" dt="2022-11-24T23:45:22.428" v="1274" actId="692"/>
          <ac:spMkLst>
            <pc:docMk/>
            <pc:sldMk cId="453852730" sldId="1416"/>
            <ac:spMk id="23" creationId="{55AFB2D9-FD78-17EF-F681-F90E00A8AA53}"/>
          </ac:spMkLst>
        </pc:spChg>
        <pc:spChg chg="mod">
          <ac:chgData name="Jonathan  Cosme" userId="272d5a2a-eea8-4805-b974-3aa4aa9a913a" providerId="ADAL" clId="{9D4EFA38-178F-4566-8590-2348F54068AD}" dt="2022-11-24T23:45:22.428" v="1274" actId="692"/>
          <ac:spMkLst>
            <pc:docMk/>
            <pc:sldMk cId="453852730" sldId="1416"/>
            <ac:spMk id="24" creationId="{551F2E92-7328-BCC3-7AE2-1135633448F1}"/>
          </ac:spMkLst>
        </pc:spChg>
        <pc:spChg chg="mod">
          <ac:chgData name="Jonathan  Cosme" userId="272d5a2a-eea8-4805-b974-3aa4aa9a913a" providerId="ADAL" clId="{9D4EFA38-178F-4566-8590-2348F54068AD}" dt="2022-11-24T23:45:22.428" v="1274" actId="692"/>
          <ac:spMkLst>
            <pc:docMk/>
            <pc:sldMk cId="453852730" sldId="1416"/>
            <ac:spMk id="25" creationId="{360606CF-1105-E3DF-0FC2-FE4E27ECA4F8}"/>
          </ac:spMkLst>
        </pc:spChg>
        <pc:spChg chg="mod">
          <ac:chgData name="Jonathan  Cosme" userId="272d5a2a-eea8-4805-b974-3aa4aa9a913a" providerId="ADAL" clId="{9D4EFA38-178F-4566-8590-2348F54068AD}" dt="2022-11-24T23:45:18.107" v="1272" actId="692"/>
          <ac:spMkLst>
            <pc:docMk/>
            <pc:sldMk cId="453852730" sldId="1416"/>
            <ac:spMk id="26" creationId="{07961312-AAEA-42EC-1BA9-1309A8CF98F4}"/>
          </ac:spMkLst>
        </pc:spChg>
        <pc:spChg chg="mod">
          <ac:chgData name="Jonathan  Cosme" userId="272d5a2a-eea8-4805-b974-3aa4aa9a913a" providerId="ADAL" clId="{9D4EFA38-178F-4566-8590-2348F54068AD}" dt="2022-11-24T23:45:18.107" v="1272" actId="692"/>
          <ac:spMkLst>
            <pc:docMk/>
            <pc:sldMk cId="453852730" sldId="1416"/>
            <ac:spMk id="27" creationId="{481A302F-3584-BA0F-2D9A-57EC8D06572E}"/>
          </ac:spMkLst>
        </pc:spChg>
        <pc:spChg chg="mod">
          <ac:chgData name="Jonathan  Cosme" userId="272d5a2a-eea8-4805-b974-3aa4aa9a913a" providerId="ADAL" clId="{9D4EFA38-178F-4566-8590-2348F54068AD}" dt="2022-11-24T23:45:18.107" v="1272" actId="692"/>
          <ac:spMkLst>
            <pc:docMk/>
            <pc:sldMk cId="453852730" sldId="1416"/>
            <ac:spMk id="28" creationId="{113BF277-BCF6-8E9D-5985-BC1291EA5248}"/>
          </ac:spMkLst>
        </pc:spChg>
        <pc:spChg chg="mod">
          <ac:chgData name="Jonathan  Cosme" userId="272d5a2a-eea8-4805-b974-3aa4aa9a913a" providerId="ADAL" clId="{9D4EFA38-178F-4566-8590-2348F54068AD}" dt="2022-11-24T23:45:26.223" v="1276" actId="692"/>
          <ac:spMkLst>
            <pc:docMk/>
            <pc:sldMk cId="453852730" sldId="1416"/>
            <ac:spMk id="29" creationId="{87F31001-99C4-1A72-D720-2C8AC3FC3FAA}"/>
          </ac:spMkLst>
        </pc:spChg>
        <pc:spChg chg="mod">
          <ac:chgData name="Jonathan  Cosme" userId="272d5a2a-eea8-4805-b974-3aa4aa9a913a" providerId="ADAL" clId="{9D4EFA38-178F-4566-8590-2348F54068AD}" dt="2022-11-24T23:45:26.223" v="1276" actId="692"/>
          <ac:spMkLst>
            <pc:docMk/>
            <pc:sldMk cId="453852730" sldId="1416"/>
            <ac:spMk id="30" creationId="{A138CCAC-36DE-199D-CE49-03597EF89AC6}"/>
          </ac:spMkLst>
        </pc:spChg>
        <pc:spChg chg="mod">
          <ac:chgData name="Jonathan  Cosme" userId="272d5a2a-eea8-4805-b974-3aa4aa9a913a" providerId="ADAL" clId="{9D4EFA38-178F-4566-8590-2348F54068AD}" dt="2022-11-24T23:42:48.826" v="1241" actId="165"/>
          <ac:spMkLst>
            <pc:docMk/>
            <pc:sldMk cId="453852730" sldId="1416"/>
            <ac:spMk id="31" creationId="{E8EEB760-166C-F435-16A8-85B82652B42A}"/>
          </ac:spMkLst>
        </pc:spChg>
        <pc:spChg chg="mod">
          <ac:chgData name="Jonathan  Cosme" userId="272d5a2a-eea8-4805-b974-3aa4aa9a913a" providerId="ADAL" clId="{9D4EFA38-178F-4566-8590-2348F54068AD}" dt="2022-11-24T23:42:48.826" v="1241" actId="165"/>
          <ac:spMkLst>
            <pc:docMk/>
            <pc:sldMk cId="453852730" sldId="1416"/>
            <ac:spMk id="33" creationId="{7F7951C3-86D2-B96E-9D90-B7B235AFCC8A}"/>
          </ac:spMkLst>
        </pc:spChg>
        <pc:spChg chg="mod">
          <ac:chgData name="Jonathan  Cosme" userId="272d5a2a-eea8-4805-b974-3aa4aa9a913a" providerId="ADAL" clId="{9D4EFA38-178F-4566-8590-2348F54068AD}" dt="2022-11-24T23:42:48.826" v="1241" actId="165"/>
          <ac:spMkLst>
            <pc:docMk/>
            <pc:sldMk cId="453852730" sldId="1416"/>
            <ac:spMk id="37" creationId="{88160343-732A-656E-A417-6739CCFFC01C}"/>
          </ac:spMkLst>
        </pc:spChg>
        <pc:spChg chg="mod">
          <ac:chgData name="Jonathan  Cosme" userId="272d5a2a-eea8-4805-b974-3aa4aa9a913a" providerId="ADAL" clId="{9D4EFA38-178F-4566-8590-2348F54068AD}" dt="2022-11-24T23:42:48.826" v="1241" actId="165"/>
          <ac:spMkLst>
            <pc:docMk/>
            <pc:sldMk cId="453852730" sldId="1416"/>
            <ac:spMk id="39" creationId="{EE47F09C-163E-1ACD-AF4C-5D05A595D2FC}"/>
          </ac:spMkLst>
        </pc:spChg>
        <pc:spChg chg="mod">
          <ac:chgData name="Jonathan  Cosme" userId="272d5a2a-eea8-4805-b974-3aa4aa9a913a" providerId="ADAL" clId="{9D4EFA38-178F-4566-8590-2348F54068AD}" dt="2022-11-24T23:42:48.826" v="1241" actId="165"/>
          <ac:spMkLst>
            <pc:docMk/>
            <pc:sldMk cId="453852730" sldId="1416"/>
            <ac:spMk id="43" creationId="{3FD4A973-52A5-243C-0648-778B2C888170}"/>
          </ac:spMkLst>
        </pc:spChg>
        <pc:spChg chg="mod">
          <ac:chgData name="Jonathan  Cosme" userId="272d5a2a-eea8-4805-b974-3aa4aa9a913a" providerId="ADAL" clId="{9D4EFA38-178F-4566-8590-2348F54068AD}" dt="2022-11-24T23:42:48.826" v="1241" actId="165"/>
          <ac:spMkLst>
            <pc:docMk/>
            <pc:sldMk cId="453852730" sldId="1416"/>
            <ac:spMk id="45" creationId="{BFF90D97-CAB9-66CD-506F-2A4080637332}"/>
          </ac:spMkLst>
        </pc:spChg>
        <pc:spChg chg="mod">
          <ac:chgData name="Jonathan  Cosme" userId="272d5a2a-eea8-4805-b974-3aa4aa9a913a" providerId="ADAL" clId="{9D4EFA38-178F-4566-8590-2348F54068AD}" dt="2022-11-24T23:42:48.826" v="1241" actId="165"/>
          <ac:spMkLst>
            <pc:docMk/>
            <pc:sldMk cId="453852730" sldId="1416"/>
            <ac:spMk id="49" creationId="{31D0F54B-6006-1DAA-A978-249A37E3421E}"/>
          </ac:spMkLst>
        </pc:spChg>
        <pc:spChg chg="mod">
          <ac:chgData name="Jonathan  Cosme" userId="272d5a2a-eea8-4805-b974-3aa4aa9a913a" providerId="ADAL" clId="{9D4EFA38-178F-4566-8590-2348F54068AD}" dt="2022-11-24T23:42:48.826" v="1241" actId="165"/>
          <ac:spMkLst>
            <pc:docMk/>
            <pc:sldMk cId="453852730" sldId="1416"/>
            <ac:spMk id="51" creationId="{CA76F874-3AD0-3F9F-B45A-8C68A2B04D2F}"/>
          </ac:spMkLst>
        </pc:spChg>
        <pc:spChg chg="add del mod">
          <ac:chgData name="Jonathan  Cosme" userId="272d5a2a-eea8-4805-b974-3aa4aa9a913a" providerId="ADAL" clId="{9D4EFA38-178F-4566-8590-2348F54068AD}" dt="2022-11-24T23:48:50.973" v="1321" actId="478"/>
          <ac:spMkLst>
            <pc:docMk/>
            <pc:sldMk cId="453852730" sldId="1416"/>
            <ac:spMk id="55" creationId="{67CD7BF8-88FB-1AE1-065F-E60A3486CF98}"/>
          </ac:spMkLst>
        </pc:spChg>
        <pc:spChg chg="add del mod">
          <ac:chgData name="Jonathan  Cosme" userId="272d5a2a-eea8-4805-b974-3aa4aa9a913a" providerId="ADAL" clId="{9D4EFA38-178F-4566-8590-2348F54068AD}" dt="2022-11-24T23:48:50.973" v="1321" actId="478"/>
          <ac:spMkLst>
            <pc:docMk/>
            <pc:sldMk cId="453852730" sldId="1416"/>
            <ac:spMk id="56" creationId="{B048A89F-2309-83A0-0DD1-A868AD3D2FDE}"/>
          </ac:spMkLst>
        </pc:spChg>
        <pc:spChg chg="add del mod">
          <ac:chgData name="Jonathan  Cosme" userId="272d5a2a-eea8-4805-b974-3aa4aa9a913a" providerId="ADAL" clId="{9D4EFA38-178F-4566-8590-2348F54068AD}" dt="2022-11-24T23:48:50.973" v="1321" actId="478"/>
          <ac:spMkLst>
            <pc:docMk/>
            <pc:sldMk cId="453852730" sldId="1416"/>
            <ac:spMk id="57" creationId="{D5290D3F-117F-164A-4B2C-5DEF53A705F8}"/>
          </ac:spMkLst>
        </pc:spChg>
        <pc:grpChg chg="add del mod">
          <ac:chgData name="Jonathan  Cosme" userId="272d5a2a-eea8-4805-b974-3aa4aa9a913a" providerId="ADAL" clId="{9D4EFA38-178F-4566-8590-2348F54068AD}" dt="2022-11-24T23:42:48.826" v="1241" actId="165"/>
          <ac:grpSpMkLst>
            <pc:docMk/>
            <pc:sldMk cId="453852730" sldId="1416"/>
            <ac:grpSpMk id="2" creationId="{AC3B2DB4-C530-D4C2-27B3-5E84C3AFBE21}"/>
          </ac:grpSpMkLst>
        </pc:grpChg>
        <pc:grpChg chg="del mod topLvl">
          <ac:chgData name="Jonathan  Cosme" userId="272d5a2a-eea8-4805-b974-3aa4aa9a913a" providerId="ADAL" clId="{9D4EFA38-178F-4566-8590-2348F54068AD}" dt="2022-11-24T23:42:52.199" v="1242" actId="478"/>
          <ac:grpSpMkLst>
            <pc:docMk/>
            <pc:sldMk cId="453852730" sldId="1416"/>
            <ac:grpSpMk id="5" creationId="{6D78C156-B8AF-CD50-08FA-2C0C6FBC3D0F}"/>
          </ac:grpSpMkLst>
        </pc:grpChg>
        <pc:grpChg chg="del mod topLvl">
          <ac:chgData name="Jonathan  Cosme" userId="272d5a2a-eea8-4805-b974-3aa4aa9a913a" providerId="ADAL" clId="{9D4EFA38-178F-4566-8590-2348F54068AD}" dt="2022-11-24T23:42:52.199" v="1242" actId="478"/>
          <ac:grpSpMkLst>
            <pc:docMk/>
            <pc:sldMk cId="453852730" sldId="1416"/>
            <ac:grpSpMk id="6" creationId="{5754ABA3-DC08-ACF4-F65B-3BD36241662C}"/>
          </ac:grpSpMkLst>
        </pc:grpChg>
        <pc:grpChg chg="del mod topLvl">
          <ac:chgData name="Jonathan  Cosme" userId="272d5a2a-eea8-4805-b974-3aa4aa9a913a" providerId="ADAL" clId="{9D4EFA38-178F-4566-8590-2348F54068AD}" dt="2022-11-24T23:42:52.199" v="1242" actId="478"/>
          <ac:grpSpMkLst>
            <pc:docMk/>
            <pc:sldMk cId="453852730" sldId="1416"/>
            <ac:grpSpMk id="7" creationId="{CFED1CAB-BBF5-4073-2E0B-9F722FAC6285}"/>
          </ac:grpSpMkLst>
        </pc:grpChg>
        <pc:grpChg chg="del mod topLvl">
          <ac:chgData name="Jonathan  Cosme" userId="272d5a2a-eea8-4805-b974-3aa4aa9a913a" providerId="ADAL" clId="{9D4EFA38-178F-4566-8590-2348F54068AD}" dt="2022-11-24T23:42:52.199" v="1242" actId="478"/>
          <ac:grpSpMkLst>
            <pc:docMk/>
            <pc:sldMk cId="453852730" sldId="1416"/>
            <ac:grpSpMk id="8" creationId="{68B2564C-F164-9C03-0A96-F23F4C2F8ECD}"/>
          </ac:grpSpMkLst>
        </pc:grpChg>
        <pc:grpChg chg="add del mod topLvl">
          <ac:chgData name="Jonathan  Cosme" userId="272d5a2a-eea8-4805-b974-3aa4aa9a913a" providerId="ADAL" clId="{9D4EFA38-178F-4566-8590-2348F54068AD}" dt="2022-11-24T23:43:25.817" v="1251" actId="165"/>
          <ac:grpSpMkLst>
            <pc:docMk/>
            <pc:sldMk cId="453852730" sldId="1416"/>
            <ac:grpSpMk id="9" creationId="{1E0CD5C9-F9EB-6CE9-E4C8-5B4F53E49238}"/>
          </ac:grpSpMkLst>
        </pc:grpChg>
        <pc:grpChg chg="add del mod topLvl">
          <ac:chgData name="Jonathan  Cosme" userId="272d5a2a-eea8-4805-b974-3aa4aa9a913a" providerId="ADAL" clId="{9D4EFA38-178F-4566-8590-2348F54068AD}" dt="2022-11-24T23:44:11.769" v="1258" actId="165"/>
          <ac:grpSpMkLst>
            <pc:docMk/>
            <pc:sldMk cId="453852730" sldId="1416"/>
            <ac:grpSpMk id="11" creationId="{476FEE33-2A0D-FF4E-AD97-BABEB2727D77}"/>
          </ac:grpSpMkLst>
        </pc:grpChg>
        <pc:grpChg chg="del mod ord topLvl">
          <ac:chgData name="Jonathan  Cosme" userId="272d5a2a-eea8-4805-b974-3aa4aa9a913a" providerId="ADAL" clId="{9D4EFA38-178F-4566-8590-2348F54068AD}" dt="2022-11-24T23:48:50.973" v="1321" actId="478"/>
          <ac:grpSpMkLst>
            <pc:docMk/>
            <pc:sldMk cId="453852730" sldId="1416"/>
            <ac:grpSpMk id="13" creationId="{5EA67B2B-36A3-A52B-EB09-B96870E9E95F}"/>
          </ac:grpSpMkLst>
        </pc:grpChg>
        <pc:grpChg chg="del mod ord topLvl">
          <ac:chgData name="Jonathan  Cosme" userId="272d5a2a-eea8-4805-b974-3aa4aa9a913a" providerId="ADAL" clId="{9D4EFA38-178F-4566-8590-2348F54068AD}" dt="2022-11-24T23:48:50.973" v="1321" actId="478"/>
          <ac:grpSpMkLst>
            <pc:docMk/>
            <pc:sldMk cId="453852730" sldId="1416"/>
            <ac:grpSpMk id="19" creationId="{15AC259C-A876-D8E3-D820-C8788966AADC}"/>
          </ac:grpSpMkLst>
        </pc:grpChg>
        <pc:grpChg chg="del mod ord topLvl">
          <ac:chgData name="Jonathan  Cosme" userId="272d5a2a-eea8-4805-b974-3aa4aa9a913a" providerId="ADAL" clId="{9D4EFA38-178F-4566-8590-2348F54068AD}" dt="2022-11-24T23:48:50.973" v="1321" actId="478"/>
          <ac:grpSpMkLst>
            <pc:docMk/>
            <pc:sldMk cId="453852730" sldId="1416"/>
            <ac:grpSpMk id="20" creationId="{1F82F02B-2B39-001B-7EB8-EB1BBDFDFDD2}"/>
          </ac:grpSpMkLst>
        </pc:grpChg>
        <pc:grpChg chg="add del mod ord topLvl">
          <ac:chgData name="Jonathan  Cosme" userId="272d5a2a-eea8-4805-b974-3aa4aa9a913a" providerId="ADAL" clId="{9D4EFA38-178F-4566-8590-2348F54068AD}" dt="2022-11-24T23:48:50.973" v="1321" actId="478"/>
          <ac:grpSpMkLst>
            <pc:docMk/>
            <pc:sldMk cId="453852730" sldId="1416"/>
            <ac:grpSpMk id="21" creationId="{AD0344D3-C367-169B-79D5-2687726BF9B1}"/>
          </ac:grpSpMkLst>
        </pc:grpChg>
        <pc:grpChg chg="mod">
          <ac:chgData name="Jonathan  Cosme" userId="272d5a2a-eea8-4805-b974-3aa4aa9a913a" providerId="ADAL" clId="{9D4EFA38-178F-4566-8590-2348F54068AD}" dt="2022-11-24T23:42:48.826" v="1241" actId="165"/>
          <ac:grpSpMkLst>
            <pc:docMk/>
            <pc:sldMk cId="453852730" sldId="1416"/>
            <ac:grpSpMk id="32" creationId="{F437213B-7605-0A34-B93A-435E696A7238}"/>
          </ac:grpSpMkLst>
        </pc:grpChg>
        <pc:grpChg chg="mod">
          <ac:chgData name="Jonathan  Cosme" userId="272d5a2a-eea8-4805-b974-3aa4aa9a913a" providerId="ADAL" clId="{9D4EFA38-178F-4566-8590-2348F54068AD}" dt="2022-11-24T23:42:48.826" v="1241" actId="165"/>
          <ac:grpSpMkLst>
            <pc:docMk/>
            <pc:sldMk cId="453852730" sldId="1416"/>
            <ac:grpSpMk id="38" creationId="{A2170F60-4336-23E9-A9C1-0F20A7BD0DA9}"/>
          </ac:grpSpMkLst>
        </pc:grpChg>
        <pc:grpChg chg="mod">
          <ac:chgData name="Jonathan  Cosme" userId="272d5a2a-eea8-4805-b974-3aa4aa9a913a" providerId="ADAL" clId="{9D4EFA38-178F-4566-8590-2348F54068AD}" dt="2022-11-24T23:42:48.826" v="1241" actId="165"/>
          <ac:grpSpMkLst>
            <pc:docMk/>
            <pc:sldMk cId="453852730" sldId="1416"/>
            <ac:grpSpMk id="44" creationId="{686FF72B-49EE-F215-A7F5-4CDCA7960409}"/>
          </ac:grpSpMkLst>
        </pc:grpChg>
        <pc:grpChg chg="mod">
          <ac:chgData name="Jonathan  Cosme" userId="272d5a2a-eea8-4805-b974-3aa4aa9a913a" providerId="ADAL" clId="{9D4EFA38-178F-4566-8590-2348F54068AD}" dt="2022-11-24T23:42:48.826" v="1241" actId="165"/>
          <ac:grpSpMkLst>
            <pc:docMk/>
            <pc:sldMk cId="453852730" sldId="1416"/>
            <ac:grpSpMk id="50" creationId="{4955762C-6FE2-5189-DDDE-C5CFF498278E}"/>
          </ac:grpSpMkLst>
        </pc:grpChg>
        <pc:cxnChg chg="del mod topLvl">
          <ac:chgData name="Jonathan  Cosme" userId="272d5a2a-eea8-4805-b974-3aa4aa9a913a" providerId="ADAL" clId="{9D4EFA38-178F-4566-8590-2348F54068AD}" dt="2022-11-24T23:42:52.199" v="1242" actId="478"/>
          <ac:cxnSpMkLst>
            <pc:docMk/>
            <pc:sldMk cId="453852730" sldId="1416"/>
            <ac:cxnSpMk id="10" creationId="{5C5192D6-9D73-989F-EDD8-AE55B3CE49D7}"/>
          </ac:cxnSpMkLst>
        </pc:cxnChg>
        <pc:cxnChg chg="mod">
          <ac:chgData name="Jonathan  Cosme" userId="272d5a2a-eea8-4805-b974-3aa4aa9a913a" providerId="ADAL" clId="{9D4EFA38-178F-4566-8590-2348F54068AD}" dt="2022-11-24T23:43:25.817" v="1251" actId="165"/>
          <ac:cxnSpMkLst>
            <pc:docMk/>
            <pc:sldMk cId="453852730" sldId="1416"/>
            <ac:cxnSpMk id="15" creationId="{0AE19190-69E5-E836-641C-D1616E03D852}"/>
          </ac:cxnSpMkLst>
        </pc:cxnChg>
        <pc:cxnChg chg="mod">
          <ac:chgData name="Jonathan  Cosme" userId="272d5a2a-eea8-4805-b974-3aa4aa9a913a" providerId="ADAL" clId="{9D4EFA38-178F-4566-8590-2348F54068AD}" dt="2022-11-24T23:43:25.817" v="1251" actId="165"/>
          <ac:cxnSpMkLst>
            <pc:docMk/>
            <pc:sldMk cId="453852730" sldId="1416"/>
            <ac:cxnSpMk id="16" creationId="{3CCDE34E-69F2-005D-C1D9-431A47FFACEF}"/>
          </ac:cxnSpMkLst>
        </pc:cxnChg>
        <pc:cxnChg chg="mod">
          <ac:chgData name="Jonathan  Cosme" userId="272d5a2a-eea8-4805-b974-3aa4aa9a913a" providerId="ADAL" clId="{9D4EFA38-178F-4566-8590-2348F54068AD}" dt="2022-11-24T23:43:25.817" v="1251" actId="165"/>
          <ac:cxnSpMkLst>
            <pc:docMk/>
            <pc:sldMk cId="453852730" sldId="1416"/>
            <ac:cxnSpMk id="17" creationId="{4BFAA433-9365-8EFA-66E9-88AAD2AA87D0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34" creationId="{3F631EBE-CE7F-FFEF-EE80-C1403B28FD44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35" creationId="{430C8189-53D1-C808-8D53-D4D088768CEC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36" creationId="{B492D69A-CFAD-B6BF-4C3E-4CD48BA8D0FD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40" creationId="{2FA9BF2E-7369-202D-0331-73AD0DAFC4B0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41" creationId="{F46653EB-94DC-979F-2C7F-5A165F189693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42" creationId="{CC051501-757E-82BB-4293-E6D8CAB7C425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46" creationId="{E76318FE-8E21-A000-0B13-3D41DC3468FC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47" creationId="{86FC914E-1472-8A3D-7DD7-572C35292B8E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48" creationId="{38BCBA58-D820-746A-ECEC-BB229BF5DA22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52" creationId="{8BB24769-469D-55AA-D905-0C99B66700B4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53" creationId="{DE5C3B0F-DCA7-FE30-47F3-FA13AEEED4A6}"/>
          </ac:cxnSpMkLst>
        </pc:cxnChg>
        <pc:cxnChg chg="mod">
          <ac:chgData name="Jonathan  Cosme" userId="272d5a2a-eea8-4805-b974-3aa4aa9a913a" providerId="ADAL" clId="{9D4EFA38-178F-4566-8590-2348F54068AD}" dt="2022-11-24T23:42:48.826" v="1241" actId="165"/>
          <ac:cxnSpMkLst>
            <pc:docMk/>
            <pc:sldMk cId="453852730" sldId="1416"/>
            <ac:cxnSpMk id="54" creationId="{EAB75F7F-F7AA-963F-214D-BCC6E0238ABE}"/>
          </ac:cxnSpMkLst>
        </pc:cxnChg>
      </pc:sldChg>
      <pc:sldChg chg="modSp add del mod ord">
        <pc:chgData name="Jonathan  Cosme" userId="272d5a2a-eea8-4805-b974-3aa4aa9a913a" providerId="ADAL" clId="{9D4EFA38-178F-4566-8590-2348F54068AD}" dt="2022-11-25T00:44:34.920" v="1474" actId="2696"/>
        <pc:sldMkLst>
          <pc:docMk/>
          <pc:sldMk cId="353706582" sldId="1417"/>
        </pc:sldMkLst>
        <pc:spChg chg="mod">
          <ac:chgData name="Jonathan  Cosme" userId="272d5a2a-eea8-4805-b974-3aa4aa9a913a" providerId="ADAL" clId="{9D4EFA38-178F-4566-8590-2348F54068AD}" dt="2022-11-24T23:51:02.737" v="1354" actId="20577"/>
          <ac:spMkLst>
            <pc:docMk/>
            <pc:sldMk cId="353706582" sldId="1417"/>
            <ac:spMk id="564" creationId="{00000000-0000-0000-0000-000000000000}"/>
          </ac:spMkLst>
        </pc:spChg>
      </pc:sldChg>
      <pc:sldChg chg="add del">
        <pc:chgData name="Jonathan  Cosme" userId="272d5a2a-eea8-4805-b974-3aa4aa9a913a" providerId="ADAL" clId="{9D4EFA38-178F-4566-8590-2348F54068AD}" dt="2022-11-24T23:50:36.702" v="1325" actId="47"/>
        <pc:sldMkLst>
          <pc:docMk/>
          <pc:sldMk cId="1737263712" sldId="1417"/>
        </pc:sldMkLst>
      </pc:sldChg>
      <pc:sldChg chg="add">
        <pc:chgData name="Jonathan  Cosme" userId="272d5a2a-eea8-4805-b974-3aa4aa9a913a" providerId="ADAL" clId="{9D4EFA38-178F-4566-8590-2348F54068AD}" dt="2022-11-25T00:44:37.973" v="1475"/>
        <pc:sldMkLst>
          <pc:docMk/>
          <pc:sldMk cId="2232766325" sldId="1417"/>
        </pc:sldMkLst>
      </pc:sldChg>
      <pc:sldChg chg="addSp delSp modSp add del mod setBg">
        <pc:chgData name="Jonathan  Cosme" userId="272d5a2a-eea8-4805-b974-3aa4aa9a913a" providerId="ADAL" clId="{9D4EFA38-178F-4566-8590-2348F54068AD}" dt="2022-11-25T02:18:01.595" v="2900" actId="47"/>
        <pc:sldMkLst>
          <pc:docMk/>
          <pc:sldMk cId="4141155367" sldId="1418"/>
        </pc:sldMkLst>
        <pc:spChg chg="del mod">
          <ac:chgData name="Jonathan  Cosme" userId="272d5a2a-eea8-4805-b974-3aa4aa9a913a" providerId="ADAL" clId="{9D4EFA38-178F-4566-8590-2348F54068AD}" dt="2022-11-25T00:49:09.981" v="1527" actId="478"/>
          <ac:spMkLst>
            <pc:docMk/>
            <pc:sldMk cId="4141155367" sldId="1418"/>
            <ac:spMk id="2" creationId="{B83A59F9-60E4-EC3C-18A0-3E9574714308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3" creationId="{21984F7C-BBCD-5EA7-44B3-F8CDAE3C0191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4" creationId="{9BC87A49-9AAF-651E-EA64-9E199F057257}"/>
          </ac:spMkLst>
        </pc:spChg>
        <pc:spChg chg="mo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5" creationId="{708C6002-AFA9-8C9B-E76F-32D2754B026D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6" creationId="{21A2F86E-16D3-DD2C-7C71-90A83E913803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7" creationId="{D509F917-012D-C00C-3ECE-335D16FF58CC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8" creationId="{BC34FF42-43E4-A769-818E-936DC422FC8A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14" creationId="{A4299C42-F5AA-03E0-33CD-12A3E19F02FF}"/>
          </ac:spMkLst>
        </pc:spChg>
        <pc:spChg chg="mo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15" creationId="{C528EB48-5531-9BA8-5A43-D27927958CA5}"/>
          </ac:spMkLst>
        </pc:spChg>
        <pc:spChg chg="del">
          <ac:chgData name="Jonathan  Cosme" userId="272d5a2a-eea8-4805-b974-3aa4aa9a913a" providerId="ADAL" clId="{9D4EFA38-178F-4566-8590-2348F54068AD}" dt="2022-11-25T00:45:03.637" v="1477" actId="478"/>
          <ac:spMkLst>
            <pc:docMk/>
            <pc:sldMk cId="4141155367" sldId="1418"/>
            <ac:spMk id="22" creationId="{6CC957E6-B7C2-6C3F-D755-E3A929AADCFB}"/>
          </ac:spMkLst>
        </pc:spChg>
        <pc:spChg chg="mod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25" creationId="{9C9B9EFE-6EEF-B8EB-9FBF-3DE8670EB80F}"/>
          </ac:spMkLst>
        </pc:spChg>
        <pc:spChg chg="mo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26" creationId="{C5B6F3BA-C19D-C67F-578B-8A3A03E93431}"/>
          </ac:spMkLst>
        </pc:spChg>
        <pc:spChg chg="mo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31" creationId="{77592530-F1E0-9E9E-0455-1FAC25DCDA6D}"/>
          </ac:spMkLst>
        </pc:spChg>
        <pc:spChg chg="del">
          <ac:chgData name="Jonathan  Cosme" userId="272d5a2a-eea8-4805-b974-3aa4aa9a913a" providerId="ADAL" clId="{9D4EFA38-178F-4566-8590-2348F54068AD}" dt="2022-11-25T00:53:43.226" v="1554" actId="478"/>
          <ac:spMkLst>
            <pc:docMk/>
            <pc:sldMk cId="4141155367" sldId="1418"/>
            <ac:spMk id="40" creationId="{DCA24AD8-495C-6109-FE88-86A2B4C0CE3D}"/>
          </ac:spMkLst>
        </pc:spChg>
        <pc:spChg chg="del mod topLvl">
          <ac:chgData name="Jonathan  Cosme" userId="272d5a2a-eea8-4805-b974-3aa4aa9a913a" providerId="ADAL" clId="{9D4EFA38-178F-4566-8590-2348F54068AD}" dt="2022-11-25T00:53:43.226" v="1554" actId="478"/>
          <ac:spMkLst>
            <pc:docMk/>
            <pc:sldMk cId="4141155367" sldId="1418"/>
            <ac:spMk id="41" creationId="{5E835C00-0C8E-6A23-E836-F10B6FD0AD0E}"/>
          </ac:spMkLst>
        </pc:spChg>
        <pc:spChg chg="del mod topLvl">
          <ac:chgData name="Jonathan  Cosme" userId="272d5a2a-eea8-4805-b974-3aa4aa9a913a" providerId="ADAL" clId="{9D4EFA38-178F-4566-8590-2348F54068AD}" dt="2022-11-25T00:53:43.226" v="1554" actId="478"/>
          <ac:spMkLst>
            <pc:docMk/>
            <pc:sldMk cId="4141155367" sldId="1418"/>
            <ac:spMk id="42" creationId="{A3A3F671-E46A-2674-C13F-E28077CCD788}"/>
          </ac:spMkLst>
        </pc:spChg>
        <pc:spChg chg="del mod topLvl">
          <ac:chgData name="Jonathan  Cosme" userId="272d5a2a-eea8-4805-b974-3aa4aa9a913a" providerId="ADAL" clId="{9D4EFA38-178F-4566-8590-2348F54068AD}" dt="2022-11-25T00:53:43.226" v="1554" actId="478"/>
          <ac:spMkLst>
            <pc:docMk/>
            <pc:sldMk cId="4141155367" sldId="1418"/>
            <ac:spMk id="43" creationId="{FD9921AD-B0D4-7D48-1180-DF21268C2749}"/>
          </ac:spMkLst>
        </pc:spChg>
        <pc:spChg chg="del mod topLvl">
          <ac:chgData name="Jonathan  Cosme" userId="272d5a2a-eea8-4805-b974-3aa4aa9a913a" providerId="ADAL" clId="{9D4EFA38-178F-4566-8590-2348F54068AD}" dt="2022-11-25T00:53:43.226" v="1554" actId="478"/>
          <ac:spMkLst>
            <pc:docMk/>
            <pc:sldMk cId="4141155367" sldId="1418"/>
            <ac:spMk id="44" creationId="{5F878B33-6CB4-1784-E1F5-25F66C7969D3}"/>
          </ac:spMkLst>
        </pc:spChg>
        <pc:spChg chg="del">
          <ac:chgData name="Jonathan  Cosme" userId="272d5a2a-eea8-4805-b974-3aa4aa9a913a" providerId="ADAL" clId="{9D4EFA38-178F-4566-8590-2348F54068AD}" dt="2022-11-25T01:17:32.665" v="1826" actId="478"/>
          <ac:spMkLst>
            <pc:docMk/>
            <pc:sldMk cId="4141155367" sldId="1418"/>
            <ac:spMk id="45" creationId="{00000000-0000-0000-0000-000000000000}"/>
          </ac:spMkLst>
        </pc:spChg>
        <pc:spChg chg="mo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46" creationId="{D0276505-D758-0F00-792F-F3598A51137A}"/>
          </ac:spMkLst>
        </pc:spChg>
        <pc:spChg chg="add mo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47" creationId="{99745A06-F9E7-07F5-FDD5-3BEED880C3FC}"/>
          </ac:spMkLst>
        </pc:spChg>
        <pc:spChg chg="add mo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48" creationId="{56C9592A-D829-E7EA-2E94-3E269F9F0B56}"/>
          </ac:spMkLst>
        </pc:spChg>
        <pc:spChg chg="del">
          <ac:chgData name="Jonathan  Cosme" userId="272d5a2a-eea8-4805-b974-3aa4aa9a913a" providerId="ADAL" clId="{9D4EFA38-178F-4566-8590-2348F54068AD}" dt="2022-11-25T00:45:26.255" v="1479" actId="478"/>
          <ac:spMkLst>
            <pc:docMk/>
            <pc:sldMk cId="4141155367" sldId="1418"/>
            <ac:spMk id="49" creationId="{25F7562E-1A38-F051-DC67-D21B30D3E4AC}"/>
          </ac:spMkLst>
        </pc:spChg>
        <pc:spChg chg="del">
          <ac:chgData name="Jonathan  Cosme" userId="272d5a2a-eea8-4805-b974-3aa4aa9a913a" providerId="ADAL" clId="{9D4EFA38-178F-4566-8590-2348F54068AD}" dt="2022-11-25T00:53:43.226" v="1554" actId="478"/>
          <ac:spMkLst>
            <pc:docMk/>
            <pc:sldMk cId="4141155367" sldId="1418"/>
            <ac:spMk id="51" creationId="{6A006C4A-24DD-0C4E-5566-744598FC14CF}"/>
          </ac:spMkLst>
        </pc:spChg>
        <pc:spChg chg="del mod">
          <ac:chgData name="Jonathan  Cosme" userId="272d5a2a-eea8-4805-b974-3aa4aa9a913a" providerId="ADAL" clId="{9D4EFA38-178F-4566-8590-2348F54068AD}" dt="2022-11-25T00:46:27.068" v="1485" actId="478"/>
          <ac:spMkLst>
            <pc:docMk/>
            <pc:sldMk cId="4141155367" sldId="1418"/>
            <ac:spMk id="52" creationId="{27F31913-8CAB-ECCD-EA02-FAD0CBA94390}"/>
          </ac:spMkLst>
        </pc:spChg>
        <pc:spChg chg="del mod">
          <ac:chgData name="Jonathan  Cosme" userId="272d5a2a-eea8-4805-b974-3aa4aa9a913a" providerId="ADAL" clId="{9D4EFA38-178F-4566-8590-2348F54068AD}" dt="2022-11-25T00:46:25.156" v="1484" actId="478"/>
          <ac:spMkLst>
            <pc:docMk/>
            <pc:sldMk cId="4141155367" sldId="1418"/>
            <ac:spMk id="53" creationId="{EB2D2BC9-F1D5-560E-A977-EF7F6884E8BF}"/>
          </ac:spMkLst>
        </pc:spChg>
        <pc:spChg chg="del mod">
          <ac:chgData name="Jonathan  Cosme" userId="272d5a2a-eea8-4805-b974-3aa4aa9a913a" providerId="ADAL" clId="{9D4EFA38-178F-4566-8590-2348F54068AD}" dt="2022-11-25T00:46:28.686" v="1486" actId="478"/>
          <ac:spMkLst>
            <pc:docMk/>
            <pc:sldMk cId="4141155367" sldId="1418"/>
            <ac:spMk id="54" creationId="{43D01B45-58DE-9E95-289C-D6B51FD3D9B4}"/>
          </ac:spMkLst>
        </pc:spChg>
        <pc:spChg chg="del mod">
          <ac:chgData name="Jonathan  Cosme" userId="272d5a2a-eea8-4805-b974-3aa4aa9a913a" providerId="ADAL" clId="{9D4EFA38-178F-4566-8590-2348F54068AD}" dt="2022-11-25T00:46:30.195" v="1487" actId="478"/>
          <ac:spMkLst>
            <pc:docMk/>
            <pc:sldMk cId="4141155367" sldId="1418"/>
            <ac:spMk id="55" creationId="{3FB47D27-C50A-26A1-10EB-B570B5A5B805}"/>
          </ac:spMkLst>
        </pc:spChg>
        <pc:spChg chg="del">
          <ac:chgData name="Jonathan  Cosme" userId="272d5a2a-eea8-4805-b974-3aa4aa9a913a" providerId="ADAL" clId="{9D4EFA38-178F-4566-8590-2348F54068AD}" dt="2022-11-25T00:45:03.637" v="1477" actId="478"/>
          <ac:spMkLst>
            <pc:docMk/>
            <pc:sldMk cId="4141155367" sldId="1418"/>
            <ac:spMk id="59" creationId="{2E74F406-5D7C-7506-3C1A-86FE15376F6F}"/>
          </ac:spMkLst>
        </pc:spChg>
        <pc:spChg chg="del">
          <ac:chgData name="Jonathan  Cosme" userId="272d5a2a-eea8-4805-b974-3aa4aa9a913a" providerId="ADAL" clId="{9D4EFA38-178F-4566-8590-2348F54068AD}" dt="2022-11-25T00:45:03.637" v="1477" actId="478"/>
          <ac:spMkLst>
            <pc:docMk/>
            <pc:sldMk cId="4141155367" sldId="1418"/>
            <ac:spMk id="60" creationId="{B54594B5-A5E5-7806-2857-AA6F1F728C17}"/>
          </ac:spMkLst>
        </pc:spChg>
        <pc:spChg chg="del">
          <ac:chgData name="Jonathan  Cosme" userId="272d5a2a-eea8-4805-b974-3aa4aa9a913a" providerId="ADAL" clId="{9D4EFA38-178F-4566-8590-2348F54068AD}" dt="2022-11-25T00:45:03.637" v="1477" actId="478"/>
          <ac:spMkLst>
            <pc:docMk/>
            <pc:sldMk cId="4141155367" sldId="1418"/>
            <ac:spMk id="62" creationId="{B64BA751-9CFD-8B3B-0192-ED3CD9B08518}"/>
          </ac:spMkLst>
        </pc:spChg>
        <pc:spChg chg="del">
          <ac:chgData name="Jonathan  Cosme" userId="272d5a2a-eea8-4805-b974-3aa4aa9a913a" providerId="ADAL" clId="{9D4EFA38-178F-4566-8590-2348F54068AD}" dt="2022-11-25T00:45:03.637" v="1477" actId="478"/>
          <ac:spMkLst>
            <pc:docMk/>
            <pc:sldMk cId="4141155367" sldId="1418"/>
            <ac:spMk id="63" creationId="{77EB2DA9-9BED-4A38-EA3E-FB5294F5DB4F}"/>
          </ac:spMkLst>
        </pc:spChg>
        <pc:spChg chg="del">
          <ac:chgData name="Jonathan  Cosme" userId="272d5a2a-eea8-4805-b974-3aa4aa9a913a" providerId="ADAL" clId="{9D4EFA38-178F-4566-8590-2348F54068AD}" dt="2022-11-25T00:45:26.255" v="1479" actId="478"/>
          <ac:spMkLst>
            <pc:docMk/>
            <pc:sldMk cId="4141155367" sldId="1418"/>
            <ac:spMk id="84" creationId="{7F9E8CAE-89E3-DCF6-EA94-839585404196}"/>
          </ac:spMkLst>
        </pc:spChg>
        <pc:spChg chg="add del mod">
          <ac:chgData name="Jonathan  Cosme" userId="272d5a2a-eea8-4805-b974-3aa4aa9a913a" providerId="ADAL" clId="{9D4EFA38-178F-4566-8590-2348F54068AD}" dt="2022-11-25T02:03:07.995" v="2728"/>
          <ac:spMkLst>
            <pc:docMk/>
            <pc:sldMk cId="4141155367" sldId="1418"/>
            <ac:spMk id="89" creationId="{C3BF2CBE-5F21-AF55-69F9-72622052E228}"/>
          </ac:spMkLst>
        </pc:spChg>
        <pc:spChg chg="mod or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92" creationId="{74B006A0-A0CE-08CF-9E97-47064DE13CA2}"/>
          </ac:spMkLst>
        </pc:spChg>
        <pc:spChg chg="mod or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98" creationId="{1D6409F4-375B-7EFA-2661-DACB3EB56CCA}"/>
          </ac:spMkLst>
        </pc:spChg>
        <pc:spChg chg="mod">
          <ac:chgData name="Jonathan  Cosme" userId="272d5a2a-eea8-4805-b974-3aa4aa9a913a" providerId="ADAL" clId="{9D4EFA38-178F-4566-8590-2348F54068AD}" dt="2022-11-25T02:03:07.033" v="2727"/>
          <ac:spMkLst>
            <pc:docMk/>
            <pc:sldMk cId="4141155367" sldId="1418"/>
            <ac:spMk id="102" creationId="{8727BD9B-D3DA-7077-86F2-4CC877CE4F0E}"/>
          </ac:spMkLst>
        </pc:spChg>
        <pc:spChg chg="mod or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104" creationId="{7308DCCA-5AF2-4948-BB78-86658252CAEA}"/>
          </ac:spMkLst>
        </pc:spChg>
        <pc:spChg chg="mod or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110" creationId="{06B08E0B-1548-929D-1C61-17FD0BF11CFD}"/>
          </ac:spMkLst>
        </pc:spChg>
        <pc:spChg chg="mod">
          <ac:chgData name="Jonathan  Cosme" userId="272d5a2a-eea8-4805-b974-3aa4aa9a913a" providerId="ADAL" clId="{9D4EFA38-178F-4566-8590-2348F54068AD}" dt="2022-11-25T02:03:07.033" v="2727"/>
          <ac:spMkLst>
            <pc:docMk/>
            <pc:sldMk cId="4141155367" sldId="1418"/>
            <ac:spMk id="114" creationId="{647666D7-C0FD-F56C-CB5E-5B54F03D3EDC}"/>
          </ac:spMkLst>
        </pc:spChg>
        <pc:spChg chg="mod">
          <ac:chgData name="Jonathan  Cosme" userId="272d5a2a-eea8-4805-b974-3aa4aa9a913a" providerId="ADAL" clId="{9D4EFA38-178F-4566-8590-2348F54068AD}" dt="2022-11-25T02:03:07.033" v="2727"/>
          <ac:spMkLst>
            <pc:docMk/>
            <pc:sldMk cId="4141155367" sldId="1418"/>
            <ac:spMk id="116" creationId="{7A8A1C24-9A15-A0F8-147A-1B2F87CFBAE3}"/>
          </ac:spMkLst>
        </pc:spChg>
        <pc:spChg chg="mod">
          <ac:chgData name="Jonathan  Cosme" userId="272d5a2a-eea8-4805-b974-3aa4aa9a913a" providerId="ADAL" clId="{9D4EFA38-178F-4566-8590-2348F54068AD}" dt="2022-11-25T02:03:07.033" v="2727"/>
          <ac:spMkLst>
            <pc:docMk/>
            <pc:sldMk cId="4141155367" sldId="1418"/>
            <ac:spMk id="118" creationId="{F1EA388A-2F9C-1133-D095-523290DB56E9}"/>
          </ac:spMkLst>
        </pc:spChg>
        <pc:spChg chg="mod">
          <ac:chgData name="Jonathan  Cosme" userId="272d5a2a-eea8-4805-b974-3aa4aa9a913a" providerId="ADAL" clId="{9D4EFA38-178F-4566-8590-2348F54068AD}" dt="2022-11-25T02:03:07.033" v="2727"/>
          <ac:spMkLst>
            <pc:docMk/>
            <pc:sldMk cId="4141155367" sldId="1418"/>
            <ac:spMk id="120" creationId="{48232352-4BB1-4B96-6BFF-2A361DD20334}"/>
          </ac:spMkLst>
        </pc:spChg>
        <pc:spChg chg="add mod">
          <ac:chgData name="Jonathan  Cosme" userId="272d5a2a-eea8-4805-b974-3aa4aa9a913a" providerId="ADAL" clId="{9D4EFA38-178F-4566-8590-2348F54068AD}" dt="2022-11-25T02:04:02.533" v="2736" actId="164"/>
          <ac:spMkLst>
            <pc:docMk/>
            <pc:sldMk cId="4141155367" sldId="1418"/>
            <ac:spMk id="121" creationId="{249D3B9E-80CC-B41F-2C46-ACD6473DE092}"/>
          </ac:spMkLst>
        </pc:spChg>
        <pc:spChg chg="add mod">
          <ac:chgData name="Jonathan  Cosme" userId="272d5a2a-eea8-4805-b974-3aa4aa9a913a" providerId="ADAL" clId="{9D4EFA38-178F-4566-8590-2348F54068AD}" dt="2022-11-25T02:04:02.533" v="2736" actId="164"/>
          <ac:spMkLst>
            <pc:docMk/>
            <pc:sldMk cId="4141155367" sldId="1418"/>
            <ac:spMk id="122" creationId="{F72BD3B5-7F09-E864-3F85-1989AB2642EE}"/>
          </ac:spMkLst>
        </pc:spChg>
        <pc:spChg chg="del">
          <ac:chgData name="Jonathan  Cosme" userId="272d5a2a-eea8-4805-b974-3aa4aa9a913a" providerId="ADAL" clId="{9D4EFA38-178F-4566-8590-2348F54068AD}" dt="2022-11-25T00:45:26.255" v="1479" actId="478"/>
          <ac:spMkLst>
            <pc:docMk/>
            <pc:sldMk cId="4141155367" sldId="1418"/>
            <ac:spMk id="125" creationId="{7FB404D5-3540-B432-E2BD-D9344505410C}"/>
          </ac:spMkLst>
        </pc:spChg>
        <pc:spChg chg="mod">
          <ac:chgData name="Jonathan  Cosme" userId="272d5a2a-eea8-4805-b974-3aa4aa9a913a" providerId="ADAL" clId="{9D4EFA38-178F-4566-8590-2348F54068AD}" dt="2022-11-25T01:24:29.242" v="2329"/>
          <ac:spMkLst>
            <pc:docMk/>
            <pc:sldMk cId="4141155367" sldId="1418"/>
            <ac:spMk id="522" creationId="{6F5D6ADE-87AE-72F7-C934-A699DDA4B02F}"/>
          </ac:spMkLst>
        </pc:spChg>
        <pc:spChg chg="mod">
          <ac:chgData name="Jonathan  Cosme" userId="272d5a2a-eea8-4805-b974-3aa4aa9a913a" providerId="ADAL" clId="{9D4EFA38-178F-4566-8590-2348F54068AD}" dt="2022-11-25T01:24:29.242" v="2329"/>
          <ac:spMkLst>
            <pc:docMk/>
            <pc:sldMk cId="4141155367" sldId="1418"/>
            <ac:spMk id="526" creationId="{4867A82A-C1FE-326D-8C24-845B7618BB14}"/>
          </ac:spMkLst>
        </pc:spChg>
        <pc:spChg chg="mod">
          <ac:chgData name="Jonathan  Cosme" userId="272d5a2a-eea8-4805-b974-3aa4aa9a913a" providerId="ADAL" clId="{9D4EFA38-178F-4566-8590-2348F54068AD}" dt="2022-11-25T01:24:29.242" v="2329"/>
          <ac:spMkLst>
            <pc:docMk/>
            <pc:sldMk cId="4141155367" sldId="1418"/>
            <ac:spMk id="530" creationId="{3AB73365-5842-89F7-E07C-0AF64D69122B}"/>
          </ac:spMkLst>
        </pc:spChg>
        <pc:spChg chg="mod">
          <ac:chgData name="Jonathan  Cosme" userId="272d5a2a-eea8-4805-b974-3aa4aa9a913a" providerId="ADAL" clId="{9D4EFA38-178F-4566-8590-2348F54068AD}" dt="2022-11-25T01:24:29.242" v="2329"/>
          <ac:spMkLst>
            <pc:docMk/>
            <pc:sldMk cId="4141155367" sldId="1418"/>
            <ac:spMk id="531" creationId="{28766BE8-62FF-E2C5-032F-74F2CE265174}"/>
          </ac:spMkLst>
        </pc:spChg>
        <pc:spChg chg="mod">
          <ac:chgData name="Jonathan  Cosme" userId="272d5a2a-eea8-4805-b974-3aa4aa9a913a" providerId="ADAL" clId="{9D4EFA38-178F-4566-8590-2348F54068AD}" dt="2022-11-25T01:24:29.242" v="2329"/>
          <ac:spMkLst>
            <pc:docMk/>
            <pc:sldMk cId="4141155367" sldId="1418"/>
            <ac:spMk id="532" creationId="{20ED7D65-8F3D-04FE-10F5-C32169BB42D5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536" creationId="{C4975C97-679E-5646-6287-015DCC8D3E20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539" creationId="{EB70A94A-B34E-F251-CCB2-C73FD9687337}"/>
          </ac:spMkLst>
        </pc:spChg>
        <pc:spChg chg="mod">
          <ac:chgData name="Jonathan  Cosme" userId="272d5a2a-eea8-4805-b974-3aa4aa9a913a" providerId="ADAL" clId="{9D4EFA38-178F-4566-8590-2348F54068AD}" dt="2022-11-25T01:24:31.858" v="2331"/>
          <ac:spMkLst>
            <pc:docMk/>
            <pc:sldMk cId="4141155367" sldId="1418"/>
            <ac:spMk id="540" creationId="{29FA1BD2-3E41-DD76-E40E-B147AF9CB254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545" creationId="{90F6DAD8-8BF9-994B-F9CF-07DCEF217128}"/>
          </ac:spMkLst>
        </pc:spChg>
        <pc:spChg chg="mod">
          <ac:chgData name="Jonathan  Cosme" userId="272d5a2a-eea8-4805-b974-3aa4aa9a913a" providerId="ADAL" clId="{9D4EFA38-178F-4566-8590-2348F54068AD}" dt="2022-11-25T01:24:31.858" v="2331"/>
          <ac:spMkLst>
            <pc:docMk/>
            <pc:sldMk cId="4141155367" sldId="1418"/>
            <ac:spMk id="548" creationId="{71191143-2403-3945-047F-C10673E44EB1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549" creationId="{287156C9-B70A-9EC0-E87F-B64B1CB76143}"/>
          </ac:spMkLst>
        </pc:spChg>
        <pc:spChg chg="mod">
          <ac:chgData name="Jonathan  Cosme" userId="272d5a2a-eea8-4805-b974-3aa4aa9a913a" providerId="ADAL" clId="{9D4EFA38-178F-4566-8590-2348F54068AD}" dt="2022-11-25T01:24:31.858" v="2331"/>
          <ac:spMkLst>
            <pc:docMk/>
            <pc:sldMk cId="4141155367" sldId="1418"/>
            <ac:spMk id="554" creationId="{271AFCAB-0F11-D39E-2F1D-420F17E76EAF}"/>
          </ac:spMkLst>
        </pc:spChg>
        <pc:spChg chg="mod">
          <ac:chgData name="Jonathan  Cosme" userId="272d5a2a-eea8-4805-b974-3aa4aa9a913a" providerId="ADAL" clId="{9D4EFA38-178F-4566-8590-2348F54068AD}" dt="2022-11-25T01:24:31.858" v="2331"/>
          <ac:spMkLst>
            <pc:docMk/>
            <pc:sldMk cId="4141155367" sldId="1418"/>
            <ac:spMk id="555" creationId="{9D7555DE-DE12-071A-DEE0-113AF08F80A5}"/>
          </ac:spMkLst>
        </pc:spChg>
        <pc:spChg chg="mod">
          <ac:chgData name="Jonathan  Cosme" userId="272d5a2a-eea8-4805-b974-3aa4aa9a913a" providerId="ADAL" clId="{9D4EFA38-178F-4566-8590-2348F54068AD}" dt="2022-11-25T01:24:31.858" v="2331"/>
          <ac:spMkLst>
            <pc:docMk/>
            <pc:sldMk cId="4141155367" sldId="1418"/>
            <ac:spMk id="556" creationId="{2E94D080-8DBB-960E-03ED-1F922C26C704}"/>
          </ac:spMkLst>
        </pc:spChg>
        <pc:spChg chg="mod">
          <ac:chgData name="Jonathan  Cosme" userId="272d5a2a-eea8-4805-b974-3aa4aa9a913a" providerId="ADAL" clId="{9D4EFA38-178F-4566-8590-2348F54068AD}" dt="2022-11-25T01:24:31.858" v="2331"/>
          <ac:spMkLst>
            <pc:docMk/>
            <pc:sldMk cId="4141155367" sldId="1418"/>
            <ac:spMk id="557" creationId="{9A8D0608-5E04-1B44-E439-B5E9ACF396B6}"/>
          </ac:spMkLst>
        </pc:spChg>
        <pc:spChg chg="add del mod">
          <ac:chgData name="Jonathan  Cosme" userId="272d5a2a-eea8-4805-b974-3aa4aa9a913a" providerId="ADAL" clId="{9D4EFA38-178F-4566-8590-2348F54068AD}" dt="2022-11-25T01:51:51.610" v="2674" actId="478"/>
          <ac:spMkLst>
            <pc:docMk/>
            <pc:sldMk cId="4141155367" sldId="1418"/>
            <ac:spMk id="558" creationId="{A7FDB7BF-3292-87CF-B33A-4CAFF4D3A8D8}"/>
          </ac:spMkLst>
        </pc:spChg>
        <pc:spChg chg="add del mod">
          <ac:chgData name="Jonathan  Cosme" userId="272d5a2a-eea8-4805-b974-3aa4aa9a913a" providerId="ADAL" clId="{9D4EFA38-178F-4566-8590-2348F54068AD}" dt="2022-11-25T01:44:14.961" v="2576" actId="478"/>
          <ac:spMkLst>
            <pc:docMk/>
            <pc:sldMk cId="4141155367" sldId="1418"/>
            <ac:spMk id="562" creationId="{4D45EC40-1206-1879-6462-07DB901E51A7}"/>
          </ac:spMkLst>
        </pc:spChg>
        <pc:spChg chg="add del mod">
          <ac:chgData name="Jonathan  Cosme" userId="272d5a2a-eea8-4805-b974-3aa4aa9a913a" providerId="ADAL" clId="{9D4EFA38-178F-4566-8590-2348F54068AD}" dt="2022-11-25T01:44:17.218" v="2577" actId="478"/>
          <ac:spMkLst>
            <pc:docMk/>
            <pc:sldMk cId="4141155367" sldId="1418"/>
            <ac:spMk id="563" creationId="{AFBBD419-477E-3933-1F3D-00B759A11756}"/>
          </ac:spMkLst>
        </pc:spChg>
        <pc:spChg chg="add del mod">
          <ac:chgData name="Jonathan  Cosme" userId="272d5a2a-eea8-4805-b974-3aa4aa9a913a" providerId="ADAL" clId="{9D4EFA38-178F-4566-8590-2348F54068AD}" dt="2022-11-25T01:30:05.767" v="2461"/>
          <ac:spMkLst>
            <pc:docMk/>
            <pc:sldMk cId="4141155367" sldId="1418"/>
            <ac:spMk id="564" creationId="{A72323B7-A1E3-CBA6-14C8-78C2B493E164}"/>
          </ac:spMkLst>
        </pc:spChg>
        <pc:spChg chg="add del mod">
          <ac:chgData name="Jonathan  Cosme" userId="272d5a2a-eea8-4805-b974-3aa4aa9a913a" providerId="ADAL" clId="{9D4EFA38-178F-4566-8590-2348F54068AD}" dt="2022-11-25T01:52:00.082" v="2675" actId="478"/>
          <ac:spMkLst>
            <pc:docMk/>
            <pc:sldMk cId="4141155367" sldId="1418"/>
            <ac:spMk id="565" creationId="{73E5C978-743E-6151-3419-EC2F07CAC300}"/>
          </ac:spMkLst>
        </pc:spChg>
        <pc:spChg chg="add del mod">
          <ac:chgData name="Jonathan  Cosme" userId="272d5a2a-eea8-4805-b974-3aa4aa9a913a" providerId="ADAL" clId="{9D4EFA38-178F-4566-8590-2348F54068AD}" dt="2022-11-25T01:33:20.769" v="2486" actId="478"/>
          <ac:spMkLst>
            <pc:docMk/>
            <pc:sldMk cId="4141155367" sldId="1418"/>
            <ac:spMk id="566" creationId="{2D630C0C-A237-2F62-75C4-D7C802FB8468}"/>
          </ac:spMkLst>
        </pc:spChg>
        <pc:spChg chg="mod">
          <ac:chgData name="Jonathan  Cosme" userId="272d5a2a-eea8-4805-b974-3aa4aa9a913a" providerId="ADAL" clId="{9D4EFA38-178F-4566-8590-2348F54068AD}" dt="2022-11-25T01:50:58.664" v="2672" actId="207"/>
          <ac:spMkLst>
            <pc:docMk/>
            <pc:sldMk cId="4141155367" sldId="1418"/>
            <ac:spMk id="569" creationId="{00000000-0000-0000-0000-000000000000}"/>
          </ac:spMkLst>
        </pc:spChg>
        <pc:spChg chg="add del mod">
          <ac:chgData name="Jonathan  Cosme" userId="272d5a2a-eea8-4805-b974-3aa4aa9a913a" providerId="ADAL" clId="{9D4EFA38-178F-4566-8590-2348F54068AD}" dt="2022-11-25T01:52:03.953" v="2676" actId="478"/>
          <ac:spMkLst>
            <pc:docMk/>
            <pc:sldMk cId="4141155367" sldId="1418"/>
            <ac:spMk id="572" creationId="{BBCE406B-B6A1-7278-D070-75401BC880CC}"/>
          </ac:spMkLst>
        </pc:spChg>
        <pc:spChg chg="add del mod">
          <ac:chgData name="Jonathan  Cosme" userId="272d5a2a-eea8-4805-b974-3aa4aa9a913a" providerId="ADAL" clId="{9D4EFA38-178F-4566-8590-2348F54068AD}" dt="2022-11-25T01:37:07.596" v="2519"/>
          <ac:spMkLst>
            <pc:docMk/>
            <pc:sldMk cId="4141155367" sldId="1418"/>
            <ac:spMk id="573" creationId="{592425D2-C4A8-E4F7-4DE4-7E16052F4188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3077" creationId="{C8C8EEE7-E492-FA41-502C-A6167DB17D92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3086" creationId="{E0590035-C52A-FA20-67A5-72D1E2366878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3103" creationId="{342A0970-4BC6-B6C9-8A0E-94E15FC6D3C7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3111" creationId="{28938568-60C7-F0D2-28C8-9AFCAD186CAF}"/>
          </ac:spMkLst>
        </pc:spChg>
        <pc:spChg chg="add mo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3137" creationId="{924208C8-509D-E72E-1138-D32EB83FD499}"/>
          </ac:spMkLst>
        </pc:spChg>
        <pc:spChg chg="add mo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3138" creationId="{8A203DC4-3969-F12B-83B1-4AB508DF1944}"/>
          </ac:spMkLst>
        </pc:spChg>
        <pc:spChg chg="mod topLvl">
          <ac:chgData name="Jonathan  Cosme" userId="272d5a2a-eea8-4805-b974-3aa4aa9a913a" providerId="ADAL" clId="{9D4EFA38-178F-4566-8590-2348F54068AD}" dt="2022-11-25T01:33:24.806" v="2487" actId="164"/>
          <ac:spMkLst>
            <pc:docMk/>
            <pc:sldMk cId="4141155367" sldId="1418"/>
            <ac:spMk id="3140" creationId="{4E5F3C01-4E26-5EC5-8A5B-6D81A050BB17}"/>
          </ac:spMkLst>
        </pc:spChg>
        <pc:spChg chg="mod topLvl">
          <ac:chgData name="Jonathan  Cosme" userId="272d5a2a-eea8-4805-b974-3aa4aa9a913a" providerId="ADAL" clId="{9D4EFA38-178F-4566-8590-2348F54068AD}" dt="2022-11-25T01:33:36.927" v="2489" actId="164"/>
          <ac:spMkLst>
            <pc:docMk/>
            <pc:sldMk cId="4141155367" sldId="1418"/>
            <ac:spMk id="3144" creationId="{60EE26A2-4B92-A67F-6299-14A79CDFAFE9}"/>
          </ac:spMkLst>
        </pc:spChg>
        <pc:spChg chg="mod topLvl">
          <ac:chgData name="Jonathan  Cosme" userId="272d5a2a-eea8-4805-b974-3aa4aa9a913a" providerId="ADAL" clId="{9D4EFA38-178F-4566-8590-2348F54068AD}" dt="2022-11-25T01:33:36.927" v="2489" actId="164"/>
          <ac:spMkLst>
            <pc:docMk/>
            <pc:sldMk cId="4141155367" sldId="1418"/>
            <ac:spMk id="3145" creationId="{C31B0690-1753-523D-BF32-451C1030D205}"/>
          </ac:spMkLst>
        </pc:spChg>
        <pc:spChg chg="mod topLvl">
          <ac:chgData name="Jonathan  Cosme" userId="272d5a2a-eea8-4805-b974-3aa4aa9a913a" providerId="ADAL" clId="{9D4EFA38-178F-4566-8590-2348F54068AD}" dt="2022-11-25T01:33:36.927" v="2489" actId="164"/>
          <ac:spMkLst>
            <pc:docMk/>
            <pc:sldMk cId="4141155367" sldId="1418"/>
            <ac:spMk id="3146" creationId="{84072E66-54FA-A06A-565D-26949F59835E}"/>
          </ac:spMkLst>
        </pc:spChg>
        <pc:spChg chg="mod topLvl">
          <ac:chgData name="Jonathan  Cosme" userId="272d5a2a-eea8-4805-b974-3aa4aa9a913a" providerId="ADAL" clId="{9D4EFA38-178F-4566-8590-2348F54068AD}" dt="2022-11-25T01:33:30.797" v="2488" actId="164"/>
          <ac:spMkLst>
            <pc:docMk/>
            <pc:sldMk cId="4141155367" sldId="1418"/>
            <ac:spMk id="3149" creationId="{BD931F96-5FF4-A916-F2AF-217A8F3F11DF}"/>
          </ac:spMkLst>
        </pc:spChg>
        <pc:spChg chg="mod topLvl">
          <ac:chgData name="Jonathan  Cosme" userId="272d5a2a-eea8-4805-b974-3aa4aa9a913a" providerId="ADAL" clId="{9D4EFA38-178F-4566-8590-2348F54068AD}" dt="2022-11-25T01:33:24.806" v="2487" actId="164"/>
          <ac:spMkLst>
            <pc:docMk/>
            <pc:sldMk cId="4141155367" sldId="1418"/>
            <ac:spMk id="3153" creationId="{9A07ED62-752F-63E2-06D8-4E78E8EE91FF}"/>
          </ac:spMkLst>
        </pc:spChg>
        <pc:spChg chg="mod topLvl">
          <ac:chgData name="Jonathan  Cosme" userId="272d5a2a-eea8-4805-b974-3aa4aa9a913a" providerId="ADAL" clId="{9D4EFA38-178F-4566-8590-2348F54068AD}" dt="2022-11-25T01:33:36.927" v="2489" actId="164"/>
          <ac:spMkLst>
            <pc:docMk/>
            <pc:sldMk cId="4141155367" sldId="1418"/>
            <ac:spMk id="3157" creationId="{4870BEF4-FC2A-F11C-3130-69327B4C03A1}"/>
          </ac:spMkLst>
        </pc:spChg>
        <pc:spChg chg="mod topLvl">
          <ac:chgData name="Jonathan  Cosme" userId="272d5a2a-eea8-4805-b974-3aa4aa9a913a" providerId="ADAL" clId="{9D4EFA38-178F-4566-8590-2348F54068AD}" dt="2022-11-25T01:33:36.927" v="2489" actId="164"/>
          <ac:spMkLst>
            <pc:docMk/>
            <pc:sldMk cId="4141155367" sldId="1418"/>
            <ac:spMk id="3158" creationId="{EBE649A4-4BF6-D5C6-4F07-1FA8C4F93DAC}"/>
          </ac:spMkLst>
        </pc:spChg>
        <pc:spChg chg="mod topLvl">
          <ac:chgData name="Jonathan  Cosme" userId="272d5a2a-eea8-4805-b974-3aa4aa9a913a" providerId="ADAL" clId="{9D4EFA38-178F-4566-8590-2348F54068AD}" dt="2022-11-25T01:33:36.927" v="2489" actId="164"/>
          <ac:spMkLst>
            <pc:docMk/>
            <pc:sldMk cId="4141155367" sldId="1418"/>
            <ac:spMk id="3159" creationId="{9ABB4F3A-7D76-A704-7917-B3263E09C285}"/>
          </ac:spMkLst>
        </pc:spChg>
        <pc:spChg chg="mod topLvl">
          <ac:chgData name="Jonathan  Cosme" userId="272d5a2a-eea8-4805-b974-3aa4aa9a913a" providerId="ADAL" clId="{9D4EFA38-178F-4566-8590-2348F54068AD}" dt="2022-11-25T01:33:36.927" v="2489" actId="164"/>
          <ac:spMkLst>
            <pc:docMk/>
            <pc:sldMk cId="4141155367" sldId="1418"/>
            <ac:spMk id="3160" creationId="{44D4F41F-2396-F440-53C7-9C06F2642985}"/>
          </ac:spMkLst>
        </pc:spChg>
        <pc:spChg chg="del mod topLvl">
          <ac:chgData name="Jonathan  Cosme" userId="272d5a2a-eea8-4805-b974-3aa4aa9a913a" providerId="ADAL" clId="{9D4EFA38-178F-4566-8590-2348F54068AD}" dt="2022-11-25T01:12:05.842" v="1767" actId="478"/>
          <ac:spMkLst>
            <pc:docMk/>
            <pc:sldMk cId="4141155367" sldId="1418"/>
            <ac:spMk id="3163" creationId="{7EB9A93D-9CC7-7FA4-6817-9D9EB7FBEB14}"/>
          </ac:spMkLst>
        </pc:spChg>
        <pc:spChg chg="mod ord topLvl">
          <ac:chgData name="Jonathan  Cosme" userId="272d5a2a-eea8-4805-b974-3aa4aa9a913a" providerId="ADAL" clId="{9D4EFA38-178F-4566-8590-2348F54068AD}" dt="2022-11-25T01:33:24.806" v="2487" actId="164"/>
          <ac:spMkLst>
            <pc:docMk/>
            <pc:sldMk cId="4141155367" sldId="1418"/>
            <ac:spMk id="3167" creationId="{E3AE17B8-7235-C31C-5360-0E923509A6B3}"/>
          </ac:spMkLst>
        </pc:spChg>
        <pc:spChg chg="mod topLvl">
          <ac:chgData name="Jonathan  Cosme" userId="272d5a2a-eea8-4805-b974-3aa4aa9a913a" providerId="ADAL" clId="{9D4EFA38-178F-4566-8590-2348F54068AD}" dt="2022-11-25T01:33:40.781" v="2490" actId="164"/>
          <ac:spMkLst>
            <pc:docMk/>
            <pc:sldMk cId="4141155367" sldId="1418"/>
            <ac:spMk id="3171" creationId="{B6BCBAA5-74ED-FF03-6EE4-2E84277A6BD3}"/>
          </ac:spMkLst>
        </pc:spChg>
        <pc:spChg chg="mod topLvl">
          <ac:chgData name="Jonathan  Cosme" userId="272d5a2a-eea8-4805-b974-3aa4aa9a913a" providerId="ADAL" clId="{9D4EFA38-178F-4566-8590-2348F54068AD}" dt="2022-11-25T01:33:40.781" v="2490" actId="164"/>
          <ac:spMkLst>
            <pc:docMk/>
            <pc:sldMk cId="4141155367" sldId="1418"/>
            <ac:spMk id="3172" creationId="{70C18A0D-CD86-1913-2221-AB45F169BBFF}"/>
          </ac:spMkLst>
        </pc:spChg>
        <pc:spChg chg="mod topLvl">
          <ac:chgData name="Jonathan  Cosme" userId="272d5a2a-eea8-4805-b974-3aa4aa9a913a" providerId="ADAL" clId="{9D4EFA38-178F-4566-8590-2348F54068AD}" dt="2022-11-25T01:33:30.797" v="2488" actId="164"/>
          <ac:spMkLst>
            <pc:docMk/>
            <pc:sldMk cId="4141155367" sldId="1418"/>
            <ac:spMk id="3175" creationId="{491A1CBA-1C7C-5B5F-8C2F-8E1B5B321687}"/>
          </ac:spMkLst>
        </pc:spChg>
        <pc:spChg chg="mod ord topLvl">
          <ac:chgData name="Jonathan  Cosme" userId="272d5a2a-eea8-4805-b974-3aa4aa9a913a" providerId="ADAL" clId="{9D4EFA38-178F-4566-8590-2348F54068AD}" dt="2022-11-25T01:33:24.806" v="2487" actId="164"/>
          <ac:spMkLst>
            <pc:docMk/>
            <pc:sldMk cId="4141155367" sldId="1418"/>
            <ac:spMk id="3179" creationId="{641C3CC9-A1F9-10B6-F150-EE23139F7CB6}"/>
          </ac:spMkLst>
        </pc:spChg>
        <pc:spChg chg="mod topLvl">
          <ac:chgData name="Jonathan  Cosme" userId="272d5a2a-eea8-4805-b974-3aa4aa9a913a" providerId="ADAL" clId="{9D4EFA38-178F-4566-8590-2348F54068AD}" dt="2022-11-25T01:33:40.781" v="2490" actId="164"/>
          <ac:spMkLst>
            <pc:docMk/>
            <pc:sldMk cId="4141155367" sldId="1418"/>
            <ac:spMk id="3183" creationId="{EA7AA8AA-11F6-38E7-D425-8216A19C5419}"/>
          </ac:spMkLst>
        </pc:spChg>
        <pc:spChg chg="mod topLvl">
          <ac:chgData name="Jonathan  Cosme" userId="272d5a2a-eea8-4805-b974-3aa4aa9a913a" providerId="ADAL" clId="{9D4EFA38-178F-4566-8590-2348F54068AD}" dt="2022-11-25T01:33:40.781" v="2490" actId="164"/>
          <ac:spMkLst>
            <pc:docMk/>
            <pc:sldMk cId="4141155367" sldId="1418"/>
            <ac:spMk id="3184" creationId="{B10B48D4-A48C-5AFD-641D-A095C00D30AC}"/>
          </ac:spMkLst>
        </pc:spChg>
        <pc:spChg chg="mod topLvl">
          <ac:chgData name="Jonathan  Cosme" userId="272d5a2a-eea8-4805-b974-3aa4aa9a913a" providerId="ADAL" clId="{9D4EFA38-178F-4566-8590-2348F54068AD}" dt="2022-11-25T01:33:40.781" v="2490" actId="164"/>
          <ac:spMkLst>
            <pc:docMk/>
            <pc:sldMk cId="4141155367" sldId="1418"/>
            <ac:spMk id="3185" creationId="{B4322812-93BB-7ED3-4486-0FC2F03672F5}"/>
          </ac:spMkLst>
        </pc:spChg>
        <pc:spChg chg="mod topLvl">
          <ac:chgData name="Jonathan  Cosme" userId="272d5a2a-eea8-4805-b974-3aa4aa9a913a" providerId="ADAL" clId="{9D4EFA38-178F-4566-8590-2348F54068AD}" dt="2022-11-25T01:33:30.797" v="2488" actId="164"/>
          <ac:spMkLst>
            <pc:docMk/>
            <pc:sldMk cId="4141155367" sldId="1418"/>
            <ac:spMk id="3188" creationId="{3D3E7E0B-CF52-840A-BCC8-AC0B7B53274C}"/>
          </ac:spMkLst>
        </pc:spChg>
        <pc:spChg chg="del">
          <ac:chgData name="Jonathan  Cosme" userId="272d5a2a-eea8-4805-b974-3aa4aa9a913a" providerId="ADAL" clId="{9D4EFA38-178F-4566-8590-2348F54068AD}" dt="2022-11-25T00:45:26.255" v="1479" actId="478"/>
          <ac:spMkLst>
            <pc:docMk/>
            <pc:sldMk cId="4141155367" sldId="1418"/>
            <ac:spMk id="3191" creationId="{B0C892C5-3BBA-A388-F944-67DC4650AA01}"/>
          </ac:spMkLst>
        </pc:spChg>
        <pc:spChg chg="add mod ord topLvl">
          <ac:chgData name="Jonathan  Cosme" userId="272d5a2a-eea8-4805-b974-3aa4aa9a913a" providerId="ADAL" clId="{9D4EFA38-178F-4566-8590-2348F54068AD}" dt="2022-11-25T01:33:30.797" v="2488" actId="164"/>
          <ac:spMkLst>
            <pc:docMk/>
            <pc:sldMk cId="4141155367" sldId="1418"/>
            <ac:spMk id="3192" creationId="{822A9142-8A5C-D27D-A728-A2A6149A3025}"/>
          </ac:spMkLst>
        </pc:spChg>
        <pc:spChg chg="add mod ord topLvl">
          <ac:chgData name="Jonathan  Cosme" userId="272d5a2a-eea8-4805-b974-3aa4aa9a913a" providerId="ADAL" clId="{9D4EFA38-178F-4566-8590-2348F54068AD}" dt="2022-11-25T01:48:09.348" v="2608" actId="1076"/>
          <ac:spMkLst>
            <pc:docMk/>
            <pc:sldMk cId="4141155367" sldId="1418"/>
            <ac:spMk id="3193" creationId="{1795A9F7-8065-7B46-F7FB-AD4456FED4A1}"/>
          </ac:spMkLst>
        </pc:spChg>
        <pc:spChg chg="add del mod">
          <ac:chgData name="Jonathan  Cosme" userId="272d5a2a-eea8-4805-b974-3aa4aa9a913a" providerId="ADAL" clId="{9D4EFA38-178F-4566-8590-2348F54068AD}" dt="2022-11-25T01:51:51.610" v="2674" actId="478"/>
          <ac:spMkLst>
            <pc:docMk/>
            <pc:sldMk cId="4141155367" sldId="1418"/>
            <ac:spMk id="3196" creationId="{50EBEB55-8968-D2E8-93AF-F9FB585C30AF}"/>
          </ac:spMkLst>
        </pc:spChg>
        <pc:spChg chg="add del mod">
          <ac:chgData name="Jonathan  Cosme" userId="272d5a2a-eea8-4805-b974-3aa4aa9a913a" providerId="ADAL" clId="{9D4EFA38-178F-4566-8590-2348F54068AD}" dt="2022-11-25T01:51:51.610" v="2674" actId="478"/>
          <ac:spMkLst>
            <pc:docMk/>
            <pc:sldMk cId="4141155367" sldId="1418"/>
            <ac:spMk id="3197" creationId="{AF54162C-7D11-F649-DC29-7B93997E9DB1}"/>
          </ac:spMkLst>
        </pc:spChg>
        <pc:spChg chg="mod">
          <ac:chgData name="Jonathan  Cosme" userId="272d5a2a-eea8-4805-b974-3aa4aa9a913a" providerId="ADAL" clId="{9D4EFA38-178F-4566-8590-2348F54068AD}" dt="2022-11-25T01:24:29.242" v="2329"/>
          <ac:spMkLst>
            <pc:docMk/>
            <pc:sldMk cId="4141155367" sldId="1418"/>
            <ac:spMk id="3199" creationId="{BA1B0271-7090-8E6B-AC48-FB4F393615E0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3202" creationId="{E7028A01-CA62-EE70-C097-06BEF6BC0E33}"/>
          </ac:spMkLst>
        </pc:spChg>
        <pc:spChg chg="add del mod">
          <ac:chgData name="Jonathan  Cosme" userId="272d5a2a-eea8-4805-b974-3aa4aa9a913a" providerId="ADAL" clId="{9D4EFA38-178F-4566-8590-2348F54068AD}" dt="2022-11-25T01:41:21.911" v="2549" actId="478"/>
          <ac:spMkLst>
            <pc:docMk/>
            <pc:sldMk cId="4141155367" sldId="1418"/>
            <ac:spMk id="3208" creationId="{F1AC4174-FDBC-A56D-6722-3171B915DE59}"/>
          </ac:spMkLst>
        </pc:spChg>
        <pc:spChg chg="add del mod">
          <ac:chgData name="Jonathan  Cosme" userId="272d5a2a-eea8-4805-b974-3aa4aa9a913a" providerId="ADAL" clId="{9D4EFA38-178F-4566-8590-2348F54068AD}" dt="2022-11-25T01:40:56.066" v="2547" actId="478"/>
          <ac:spMkLst>
            <pc:docMk/>
            <pc:sldMk cId="4141155367" sldId="1418"/>
            <ac:spMk id="3210" creationId="{222EDCF1-C7FE-23DC-839C-70FA30BD8AF1}"/>
          </ac:spMkLst>
        </pc:spChg>
        <pc:spChg chg="add del mod">
          <ac:chgData name="Jonathan  Cosme" userId="272d5a2a-eea8-4805-b974-3aa4aa9a913a" providerId="ADAL" clId="{9D4EFA38-178F-4566-8590-2348F54068AD}" dt="2022-11-25T01:52:00.082" v="2675" actId="478"/>
          <ac:spMkLst>
            <pc:docMk/>
            <pc:sldMk cId="4141155367" sldId="1418"/>
            <ac:spMk id="3222" creationId="{B4C1ACA6-4513-29D7-1B4D-6C59F78E6179}"/>
          </ac:spMkLst>
        </pc:spChg>
        <pc:spChg chg="add del mod">
          <ac:chgData name="Jonathan  Cosme" userId="272d5a2a-eea8-4805-b974-3aa4aa9a913a" providerId="ADAL" clId="{9D4EFA38-178F-4566-8590-2348F54068AD}" dt="2022-11-25T01:52:03.953" v="2676" actId="478"/>
          <ac:spMkLst>
            <pc:docMk/>
            <pc:sldMk cId="4141155367" sldId="1418"/>
            <ac:spMk id="3224" creationId="{5D97B9E6-6148-7213-8B9B-2BE9B5C35CB9}"/>
          </ac:spMkLst>
        </pc:spChg>
        <pc:spChg chg="add del mod">
          <ac:chgData name="Jonathan  Cosme" userId="272d5a2a-eea8-4805-b974-3aa4aa9a913a" providerId="ADAL" clId="{9D4EFA38-178F-4566-8590-2348F54068AD}" dt="2022-11-25T01:52:00.082" v="2675" actId="478"/>
          <ac:spMkLst>
            <pc:docMk/>
            <pc:sldMk cId="4141155367" sldId="1418"/>
            <ac:spMk id="3242" creationId="{D98B3E16-6FB2-43E2-80E0-4AA798DC6BF6}"/>
          </ac:spMkLst>
        </pc:spChg>
        <pc:spChg chg="mod topLvl">
          <ac:chgData name="Jonathan  Cosme" userId="272d5a2a-eea8-4805-b974-3aa4aa9a913a" providerId="ADAL" clId="{9D4EFA38-178F-4566-8590-2348F54068AD}" dt="2022-11-25T01:41:54.285" v="2556" actId="165"/>
          <ac:spMkLst>
            <pc:docMk/>
            <pc:sldMk cId="4141155367" sldId="1418"/>
            <ac:spMk id="3243" creationId="{D0E75DD6-36C6-2730-1F9F-297DC46E76AB}"/>
          </ac:spMkLst>
        </pc:spChg>
        <pc:spChg chg="add del mod">
          <ac:chgData name="Jonathan  Cosme" userId="272d5a2a-eea8-4805-b974-3aa4aa9a913a" providerId="ADAL" clId="{9D4EFA38-178F-4566-8590-2348F54068AD}" dt="2022-11-25T01:52:03.953" v="2676" actId="478"/>
          <ac:spMkLst>
            <pc:docMk/>
            <pc:sldMk cId="4141155367" sldId="1418"/>
            <ac:spMk id="3244" creationId="{7FFFA8FA-85F7-55EF-04E0-64CF2B6267B0}"/>
          </ac:spMkLst>
        </pc:spChg>
        <pc:spChg chg="mod">
          <ac:chgData name="Jonathan  Cosme" userId="272d5a2a-eea8-4805-b974-3aa4aa9a913a" providerId="ADAL" clId="{9D4EFA38-178F-4566-8590-2348F54068AD}" dt="2022-11-25T02:04:02.533" v="2736" actId="164"/>
          <ac:spMkLst>
            <pc:docMk/>
            <pc:sldMk cId="4141155367" sldId="1418"/>
            <ac:spMk id="3264" creationId="{E6F64B17-52CD-A35A-4527-41CB5FDD6BD0}"/>
          </ac:spMkLst>
        </pc:spChg>
        <pc:spChg chg="mod">
          <ac:chgData name="Jonathan  Cosme" userId="272d5a2a-eea8-4805-b974-3aa4aa9a913a" providerId="ADAL" clId="{9D4EFA38-178F-4566-8590-2348F54068AD}" dt="2022-11-25T02:04:02.533" v="2736" actId="164"/>
          <ac:spMkLst>
            <pc:docMk/>
            <pc:sldMk cId="4141155367" sldId="1418"/>
            <ac:spMk id="3268" creationId="{23CBC832-5812-70B6-F178-0B58A39B03FA}"/>
          </ac:spMkLst>
        </pc:spChg>
        <pc:spChg chg="mod">
          <ac:chgData name="Jonathan  Cosme" userId="272d5a2a-eea8-4805-b974-3aa4aa9a913a" providerId="ADAL" clId="{9D4EFA38-178F-4566-8590-2348F54068AD}" dt="2022-11-25T02:04:02.533" v="2736" actId="164"/>
          <ac:spMkLst>
            <pc:docMk/>
            <pc:sldMk cId="4141155367" sldId="1418"/>
            <ac:spMk id="3269" creationId="{40A6334F-0E3B-EC5E-49C4-F33BC6D39365}"/>
          </ac:spMkLst>
        </pc:spChg>
        <pc:spChg chg="mod">
          <ac:chgData name="Jonathan  Cosme" userId="272d5a2a-eea8-4805-b974-3aa4aa9a913a" providerId="ADAL" clId="{9D4EFA38-178F-4566-8590-2348F54068AD}" dt="2022-11-25T02:04:02.533" v="2736" actId="164"/>
          <ac:spMkLst>
            <pc:docMk/>
            <pc:sldMk cId="4141155367" sldId="1418"/>
            <ac:spMk id="3270" creationId="{052681A4-9325-6DD5-D97E-9F77883A8B10}"/>
          </ac:spMkLst>
        </pc:spChg>
        <pc:spChg chg="mod">
          <ac:chgData name="Jonathan  Cosme" userId="272d5a2a-eea8-4805-b974-3aa4aa9a913a" providerId="ADAL" clId="{9D4EFA38-178F-4566-8590-2348F54068AD}" dt="2022-11-25T02:04:02.533" v="2736" actId="164"/>
          <ac:spMkLst>
            <pc:docMk/>
            <pc:sldMk cId="4141155367" sldId="1418"/>
            <ac:spMk id="3271" creationId="{E74FA232-1AD8-3D09-817A-9258993A0B4C}"/>
          </ac:spMkLst>
        </pc:spChg>
        <pc:spChg chg="del">
          <ac:chgData name="Jonathan  Cosme" userId="272d5a2a-eea8-4805-b974-3aa4aa9a913a" providerId="ADAL" clId="{9D4EFA38-178F-4566-8590-2348F54068AD}" dt="2022-11-25T00:45:26.255" v="1479" actId="478"/>
          <ac:spMkLst>
            <pc:docMk/>
            <pc:sldMk cId="4141155367" sldId="1418"/>
            <ac:spMk id="3291" creationId="{D2687954-0C38-7996-00FD-57440CFE5CA1}"/>
          </ac:spMkLst>
        </pc:spChg>
        <pc:grpChg chg="add del mod">
          <ac:chgData name="Jonathan  Cosme" userId="272d5a2a-eea8-4805-b974-3aa4aa9a913a" providerId="ADAL" clId="{9D4EFA38-178F-4566-8590-2348F54068AD}" dt="2022-11-25T00:46:20.303" v="1483" actId="165"/>
          <ac:grpSpMkLst>
            <pc:docMk/>
            <pc:sldMk cId="4141155367" sldId="1418"/>
            <ac:grpSpMk id="9" creationId="{7B06A573-379F-4326-8BEB-29FAB6D39CAF}"/>
          </ac:grpSpMkLst>
        </pc:grpChg>
        <pc:grpChg chg="add del mod">
          <ac:chgData name="Jonathan  Cosme" userId="272d5a2a-eea8-4805-b974-3aa4aa9a913a" providerId="ADAL" clId="{9D4EFA38-178F-4566-8590-2348F54068AD}" dt="2022-11-25T00:54:06.415" v="1557" actId="165"/>
          <ac:grpSpMkLst>
            <pc:docMk/>
            <pc:sldMk cId="4141155367" sldId="1418"/>
            <ac:grpSpMk id="10" creationId="{654C5D2C-BBB3-489A-18A1-BA8316A6DD76}"/>
          </ac:grpSpMkLst>
        </pc:grpChg>
        <pc:grpChg chg="del">
          <ac:chgData name="Jonathan  Cosme" userId="272d5a2a-eea8-4805-b974-3aa4aa9a913a" providerId="ADAL" clId="{9D4EFA38-178F-4566-8590-2348F54068AD}" dt="2022-11-25T00:55:16.893" v="1583" actId="165"/>
          <ac:grpSpMkLst>
            <pc:docMk/>
            <pc:sldMk cId="4141155367" sldId="1418"/>
            <ac:grpSpMk id="11" creationId="{6B131D38-59B6-A16F-5E01-35D807A3F5FA}"/>
          </ac:grpSpMkLst>
        </pc:grpChg>
        <pc:grpChg chg="add del mod">
          <ac:chgData name="Jonathan  Cosme" userId="272d5a2a-eea8-4805-b974-3aa4aa9a913a" providerId="ADAL" clId="{9D4EFA38-178F-4566-8590-2348F54068AD}" dt="2022-11-25T00:53:56.546" v="1555" actId="165"/>
          <ac:grpSpMkLst>
            <pc:docMk/>
            <pc:sldMk cId="4141155367" sldId="1418"/>
            <ac:grpSpMk id="12" creationId="{5DD67C7E-7B5D-F1F6-DBB6-A48D127955F6}"/>
          </ac:grpSpMkLst>
        </pc:grpChg>
        <pc:grpChg chg="add del mod">
          <ac:chgData name="Jonathan  Cosme" userId="272d5a2a-eea8-4805-b974-3aa4aa9a913a" providerId="ADAL" clId="{9D4EFA38-178F-4566-8590-2348F54068AD}" dt="2022-11-25T00:53:56.546" v="1555" actId="165"/>
          <ac:grpSpMkLst>
            <pc:docMk/>
            <pc:sldMk cId="4141155367" sldId="1418"/>
            <ac:grpSpMk id="13" creationId="{D2032111-AB0A-5111-4E25-421FFC0C65C6}"/>
          </ac:grpSpMkLst>
        </pc:grpChg>
        <pc:grpChg chg="add mod topLvl">
          <ac:chgData name="Jonathan  Cosme" userId="272d5a2a-eea8-4805-b974-3aa4aa9a913a" providerId="ADAL" clId="{9D4EFA38-178F-4566-8590-2348F54068AD}" dt="2022-11-25T01:48:09.348" v="2608" actId="1076"/>
          <ac:grpSpMkLst>
            <pc:docMk/>
            <pc:sldMk cId="4141155367" sldId="1418"/>
            <ac:grpSpMk id="16" creationId="{15F9662E-A125-EBFB-CA4F-F67FF915D1A1}"/>
          </ac:grpSpMkLst>
        </pc:grpChg>
        <pc:grpChg chg="add mod topLvl">
          <ac:chgData name="Jonathan  Cosme" userId="272d5a2a-eea8-4805-b974-3aa4aa9a913a" providerId="ADAL" clId="{9D4EFA38-178F-4566-8590-2348F54068AD}" dt="2022-11-25T01:48:09.348" v="2608" actId="1076"/>
          <ac:grpSpMkLst>
            <pc:docMk/>
            <pc:sldMk cId="4141155367" sldId="1418"/>
            <ac:grpSpMk id="17" creationId="{C886F0F0-B012-DAA8-1228-C2B0778F2B96}"/>
          </ac:grpSpMkLst>
        </pc:grpChg>
        <pc:grpChg chg="del">
          <ac:chgData name="Jonathan  Cosme" userId="272d5a2a-eea8-4805-b974-3aa4aa9a913a" providerId="ADAL" clId="{9D4EFA38-178F-4566-8590-2348F54068AD}" dt="2022-11-25T00:45:26.255" v="1479" actId="478"/>
          <ac:grpSpMkLst>
            <pc:docMk/>
            <pc:sldMk cId="4141155367" sldId="1418"/>
            <ac:grpSpMk id="35" creationId="{A9DA9EE0-1C80-5678-8318-553FF3905132}"/>
          </ac:grpSpMkLst>
        </pc:grpChg>
        <pc:grpChg chg="del mod topLvl">
          <ac:chgData name="Jonathan  Cosme" userId="272d5a2a-eea8-4805-b974-3aa4aa9a913a" providerId="ADAL" clId="{9D4EFA38-178F-4566-8590-2348F54068AD}" dt="2022-11-25T00:52:35.775" v="1549" actId="165"/>
          <ac:grpSpMkLst>
            <pc:docMk/>
            <pc:sldMk cId="4141155367" sldId="1418"/>
            <ac:grpSpMk id="36" creationId="{D2E09EFE-3498-635B-D658-C0508977BDCB}"/>
          </ac:grpSpMkLst>
        </pc:grpChg>
        <pc:grpChg chg="del mod topLvl">
          <ac:chgData name="Jonathan  Cosme" userId="272d5a2a-eea8-4805-b974-3aa4aa9a913a" providerId="ADAL" clId="{9D4EFA38-178F-4566-8590-2348F54068AD}" dt="2022-11-25T00:50:26.018" v="1547" actId="165"/>
          <ac:grpSpMkLst>
            <pc:docMk/>
            <pc:sldMk cId="4141155367" sldId="1418"/>
            <ac:grpSpMk id="37" creationId="{79D3A174-CC27-97C6-2337-0ED6F5347D58}"/>
          </ac:grpSpMkLst>
        </pc:grpChg>
        <pc:grpChg chg="add mod topLvl">
          <ac:chgData name="Jonathan  Cosme" userId="272d5a2a-eea8-4805-b974-3aa4aa9a913a" providerId="ADAL" clId="{9D4EFA38-178F-4566-8590-2348F54068AD}" dt="2022-11-25T01:48:09.348" v="2608" actId="1076"/>
          <ac:grpSpMkLst>
            <pc:docMk/>
            <pc:sldMk cId="4141155367" sldId="1418"/>
            <ac:grpSpMk id="38" creationId="{4E5E48C9-4F54-F2E5-6D57-D282E93A4E9D}"/>
          </ac:grpSpMkLst>
        </pc:grpChg>
        <pc:grpChg chg="add mod topLvl">
          <ac:chgData name="Jonathan  Cosme" userId="272d5a2a-eea8-4805-b974-3aa4aa9a913a" providerId="ADAL" clId="{9D4EFA38-178F-4566-8590-2348F54068AD}" dt="2022-11-25T01:48:09.348" v="2608" actId="1076"/>
          <ac:grpSpMkLst>
            <pc:docMk/>
            <pc:sldMk cId="4141155367" sldId="1418"/>
            <ac:grpSpMk id="39" creationId="{096198D7-AD83-16EC-77B3-205B413219DD}"/>
          </ac:grpSpMkLst>
        </pc:grpChg>
        <pc:grpChg chg="del mod topLvl">
          <ac:chgData name="Jonathan  Cosme" userId="272d5a2a-eea8-4805-b974-3aa4aa9a913a" providerId="ADAL" clId="{9D4EFA38-178F-4566-8590-2348F54068AD}" dt="2022-11-25T00:53:56.546" v="1555" actId="165"/>
          <ac:grpSpMkLst>
            <pc:docMk/>
            <pc:sldMk cId="4141155367" sldId="1418"/>
            <ac:grpSpMk id="58" creationId="{FCE016F2-BEBB-7F38-86DB-7060C1B953C2}"/>
          </ac:grpSpMkLst>
        </pc:grpChg>
        <pc:grpChg chg="add del mod">
          <ac:chgData name="Jonathan  Cosme" userId="272d5a2a-eea8-4805-b974-3aa4aa9a913a" providerId="ADAL" clId="{9D4EFA38-178F-4566-8590-2348F54068AD}" dt="2022-11-25T02:03:07.995" v="2728"/>
          <ac:grpSpMkLst>
            <pc:docMk/>
            <pc:sldMk cId="4141155367" sldId="1418"/>
            <ac:grpSpMk id="90" creationId="{47D45824-0262-6052-C866-46E1930F831F}"/>
          </ac:grpSpMkLst>
        </pc:grpChg>
        <pc:grpChg chg="mod">
          <ac:chgData name="Jonathan  Cosme" userId="272d5a2a-eea8-4805-b974-3aa4aa9a913a" providerId="ADAL" clId="{9D4EFA38-178F-4566-8590-2348F54068AD}" dt="2022-11-25T02:03:07.033" v="2727"/>
          <ac:grpSpMkLst>
            <pc:docMk/>
            <pc:sldMk cId="4141155367" sldId="1418"/>
            <ac:grpSpMk id="91" creationId="{249BEE46-F169-EB0F-66B6-85832EDBCDD9}"/>
          </ac:grpSpMkLst>
        </pc:grpChg>
        <pc:grpChg chg="mod">
          <ac:chgData name="Jonathan  Cosme" userId="272d5a2a-eea8-4805-b974-3aa4aa9a913a" providerId="ADAL" clId="{9D4EFA38-178F-4566-8590-2348F54068AD}" dt="2022-11-25T02:03:07.033" v="2727"/>
          <ac:grpSpMkLst>
            <pc:docMk/>
            <pc:sldMk cId="4141155367" sldId="1418"/>
            <ac:grpSpMk id="96" creationId="{1254CD5B-4B01-86A8-0B6B-C3CF852A1F9C}"/>
          </ac:grpSpMkLst>
        </pc:grpChg>
        <pc:grpChg chg="mod">
          <ac:chgData name="Jonathan  Cosme" userId="272d5a2a-eea8-4805-b974-3aa4aa9a913a" providerId="ADAL" clId="{9D4EFA38-178F-4566-8590-2348F54068AD}" dt="2022-11-25T02:03:07.033" v="2727"/>
          <ac:grpSpMkLst>
            <pc:docMk/>
            <pc:sldMk cId="4141155367" sldId="1418"/>
            <ac:grpSpMk id="97" creationId="{B05B3F89-FF8F-A63F-287D-8141C41F4F12}"/>
          </ac:grpSpMkLst>
        </pc:grpChg>
        <pc:grpChg chg="del">
          <ac:chgData name="Jonathan  Cosme" userId="272d5a2a-eea8-4805-b974-3aa4aa9a913a" providerId="ADAL" clId="{9D4EFA38-178F-4566-8590-2348F54068AD}" dt="2022-11-25T00:55:22.883" v="1586" actId="165"/>
          <ac:grpSpMkLst>
            <pc:docMk/>
            <pc:sldMk cId="4141155367" sldId="1418"/>
            <ac:grpSpMk id="115" creationId="{293F7281-D2A3-8116-3668-A2F57E71DF29}"/>
          </ac:grpSpMkLst>
        </pc:grpChg>
        <pc:grpChg chg="del">
          <ac:chgData name="Jonathan  Cosme" userId="272d5a2a-eea8-4805-b974-3aa4aa9a913a" providerId="ADAL" clId="{9D4EFA38-178F-4566-8590-2348F54068AD}" dt="2022-11-25T00:55:19.893" v="1584" actId="165"/>
          <ac:grpSpMkLst>
            <pc:docMk/>
            <pc:sldMk cId="4141155367" sldId="1418"/>
            <ac:grpSpMk id="117" creationId="{01A137DC-9819-34DE-1BFB-17992B3E3344}"/>
          </ac:grpSpMkLst>
        </pc:grpChg>
        <pc:grpChg chg="del">
          <ac:chgData name="Jonathan  Cosme" userId="272d5a2a-eea8-4805-b974-3aa4aa9a913a" providerId="ADAL" clId="{9D4EFA38-178F-4566-8590-2348F54068AD}" dt="2022-11-25T00:55:21.637" v="1585" actId="165"/>
          <ac:grpSpMkLst>
            <pc:docMk/>
            <pc:sldMk cId="4141155367" sldId="1418"/>
            <ac:grpSpMk id="119" creationId="{F62E6AC2-55BE-6A2E-DA52-E5905574FDE6}"/>
          </ac:grpSpMkLst>
        </pc:grpChg>
        <pc:grpChg chg="add mod">
          <ac:chgData name="Jonathan  Cosme" userId="272d5a2a-eea8-4805-b974-3aa4aa9a913a" providerId="ADAL" clId="{9D4EFA38-178F-4566-8590-2348F54068AD}" dt="2022-11-25T02:04:02.533" v="2736" actId="164"/>
          <ac:grpSpMkLst>
            <pc:docMk/>
            <pc:sldMk cId="4141155367" sldId="1418"/>
            <ac:grpSpMk id="123" creationId="{783B89F9-89B2-E922-42CC-8422A1BD85BC}"/>
          </ac:grpSpMkLst>
        </pc:grpChg>
        <pc:grpChg chg="mod">
          <ac:chgData name="Jonathan  Cosme" userId="272d5a2a-eea8-4805-b974-3aa4aa9a913a" providerId="ADAL" clId="{9D4EFA38-178F-4566-8590-2348F54068AD}" dt="2022-11-25T02:04:02.533" v="2736" actId="164"/>
          <ac:grpSpMkLst>
            <pc:docMk/>
            <pc:sldMk cId="4141155367" sldId="1418"/>
            <ac:grpSpMk id="124" creationId="{4407564D-EC68-DF82-CE18-CC9E3E4C9BA2}"/>
          </ac:grpSpMkLst>
        </pc:grpChg>
        <pc:grpChg chg="mod">
          <ac:chgData name="Jonathan  Cosme" userId="272d5a2a-eea8-4805-b974-3aa4aa9a913a" providerId="ADAL" clId="{9D4EFA38-178F-4566-8590-2348F54068AD}" dt="2022-11-25T02:04:02.533" v="2736" actId="164"/>
          <ac:grpSpMkLst>
            <pc:docMk/>
            <pc:sldMk cId="4141155367" sldId="1418"/>
            <ac:grpSpMk id="126" creationId="{E11AF7CA-7B28-61B3-0CF4-AF2CF84216B2}"/>
          </ac:grpSpMkLst>
        </pc:grpChg>
        <pc:grpChg chg="mod">
          <ac:chgData name="Jonathan  Cosme" userId="272d5a2a-eea8-4805-b974-3aa4aa9a913a" providerId="ADAL" clId="{9D4EFA38-178F-4566-8590-2348F54068AD}" dt="2022-11-25T02:04:02.533" v="2736" actId="164"/>
          <ac:grpSpMkLst>
            <pc:docMk/>
            <pc:sldMk cId="4141155367" sldId="1418"/>
            <ac:grpSpMk id="127" creationId="{C03E1E92-C7C5-CC8A-138A-9EC25E9E0C49}"/>
          </ac:grpSpMkLst>
        </pc:grpChg>
        <pc:grpChg chg="mod">
          <ac:chgData name="Jonathan  Cosme" userId="272d5a2a-eea8-4805-b974-3aa4aa9a913a" providerId="ADAL" clId="{9D4EFA38-178F-4566-8590-2348F54068AD}" dt="2022-11-25T01:24:29.242" v="2329"/>
          <ac:grpSpMkLst>
            <pc:docMk/>
            <pc:sldMk cId="4141155367" sldId="1418"/>
            <ac:grpSpMk id="515" creationId="{E89D2404-DFE6-2894-A5E3-CF402165EBCF}"/>
          </ac:grpSpMkLst>
        </pc:grpChg>
        <pc:grpChg chg="mod">
          <ac:chgData name="Jonathan  Cosme" userId="272d5a2a-eea8-4805-b974-3aa4aa9a913a" providerId="ADAL" clId="{9D4EFA38-178F-4566-8590-2348F54068AD}" dt="2022-11-25T01:24:29.242" v="2329"/>
          <ac:grpSpMkLst>
            <pc:docMk/>
            <pc:sldMk cId="4141155367" sldId="1418"/>
            <ac:grpSpMk id="516" creationId="{FA287BF6-6528-E551-2695-834D6D6C0910}"/>
          </ac:grpSpMkLst>
        </pc:grpChg>
        <pc:grpChg chg="mod">
          <ac:chgData name="Jonathan  Cosme" userId="272d5a2a-eea8-4805-b974-3aa4aa9a913a" providerId="ADAL" clId="{9D4EFA38-178F-4566-8590-2348F54068AD}" dt="2022-11-25T01:24:29.242" v="2329"/>
          <ac:grpSpMkLst>
            <pc:docMk/>
            <pc:sldMk cId="4141155367" sldId="1418"/>
            <ac:grpSpMk id="517" creationId="{4FE28455-E0B2-54C4-6C60-249340CC6B00}"/>
          </ac:grpSpMkLst>
        </pc:grpChg>
        <pc:grpChg chg="mod">
          <ac:chgData name="Jonathan  Cosme" userId="272d5a2a-eea8-4805-b974-3aa4aa9a913a" providerId="ADAL" clId="{9D4EFA38-178F-4566-8590-2348F54068AD}" dt="2022-11-25T01:24:29.242" v="2329"/>
          <ac:grpSpMkLst>
            <pc:docMk/>
            <pc:sldMk cId="4141155367" sldId="1418"/>
            <ac:grpSpMk id="521" creationId="{9372D6E6-7E32-DC14-FFE9-839CBC6BDAEC}"/>
          </ac:grpSpMkLst>
        </pc:grpChg>
        <pc:grpChg chg="del">
          <ac:chgData name="Jonathan  Cosme" userId="272d5a2a-eea8-4805-b974-3aa4aa9a913a" providerId="ADAL" clId="{9D4EFA38-178F-4566-8590-2348F54068AD}" dt="2022-11-25T00:55:48.208" v="1588" actId="165"/>
          <ac:grpSpMkLst>
            <pc:docMk/>
            <pc:sldMk cId="4141155367" sldId="1418"/>
            <ac:grpSpMk id="537" creationId="{02672B7C-661A-CBA4-988B-CB155ACFC74F}"/>
          </ac:grpSpMkLst>
        </pc:grpChg>
        <pc:grpChg chg="add del mod">
          <ac:chgData name="Jonathan  Cosme" userId="272d5a2a-eea8-4805-b974-3aa4aa9a913a" providerId="ADAL" clId="{9D4EFA38-178F-4566-8590-2348F54068AD}" dt="2022-11-25T01:24:34.102" v="2332"/>
          <ac:grpSpMkLst>
            <pc:docMk/>
            <pc:sldMk cId="4141155367" sldId="1418"/>
            <ac:grpSpMk id="538" creationId="{9E941473-0F51-763F-F39F-769E129E16BE}"/>
          </ac:grpSpMkLst>
        </pc:grpChg>
        <pc:grpChg chg="mod">
          <ac:chgData name="Jonathan  Cosme" userId="272d5a2a-eea8-4805-b974-3aa4aa9a913a" providerId="ADAL" clId="{9D4EFA38-178F-4566-8590-2348F54068AD}" dt="2022-11-25T01:24:31.858" v="2331"/>
          <ac:grpSpMkLst>
            <pc:docMk/>
            <pc:sldMk cId="4141155367" sldId="1418"/>
            <ac:grpSpMk id="541" creationId="{2E0AE167-C978-89A7-0923-1052B2E0430F}"/>
          </ac:grpSpMkLst>
        </pc:grpChg>
        <pc:grpChg chg="mod">
          <ac:chgData name="Jonathan  Cosme" userId="272d5a2a-eea8-4805-b974-3aa4aa9a913a" providerId="ADAL" clId="{9D4EFA38-178F-4566-8590-2348F54068AD}" dt="2022-11-25T01:24:31.858" v="2331"/>
          <ac:grpSpMkLst>
            <pc:docMk/>
            <pc:sldMk cId="4141155367" sldId="1418"/>
            <ac:grpSpMk id="542" creationId="{7EF36308-D9B5-DB36-A1BA-F4F71A64633F}"/>
          </ac:grpSpMkLst>
        </pc:grpChg>
        <pc:grpChg chg="del">
          <ac:chgData name="Jonathan  Cosme" userId="272d5a2a-eea8-4805-b974-3aa4aa9a913a" providerId="ADAL" clId="{9D4EFA38-178F-4566-8590-2348F54068AD}" dt="2022-11-25T00:55:48.208" v="1588" actId="165"/>
          <ac:grpSpMkLst>
            <pc:docMk/>
            <pc:sldMk cId="4141155367" sldId="1418"/>
            <ac:grpSpMk id="543" creationId="{F2441751-A9CC-0872-DCD7-54DD4D45E007}"/>
          </ac:grpSpMkLst>
        </pc:grpChg>
        <pc:grpChg chg="mod">
          <ac:chgData name="Jonathan  Cosme" userId="272d5a2a-eea8-4805-b974-3aa4aa9a913a" providerId="ADAL" clId="{9D4EFA38-178F-4566-8590-2348F54068AD}" dt="2022-11-25T01:24:31.858" v="2331"/>
          <ac:grpSpMkLst>
            <pc:docMk/>
            <pc:sldMk cId="4141155367" sldId="1418"/>
            <ac:grpSpMk id="544" creationId="{A6DD06D8-8539-E7D0-D9E7-EF1C3320FA14}"/>
          </ac:grpSpMkLst>
        </pc:grpChg>
        <pc:grpChg chg="mod">
          <ac:chgData name="Jonathan  Cosme" userId="272d5a2a-eea8-4805-b974-3aa4aa9a913a" providerId="ADAL" clId="{9D4EFA38-178F-4566-8590-2348F54068AD}" dt="2022-11-25T01:24:31.858" v="2331"/>
          <ac:grpSpMkLst>
            <pc:docMk/>
            <pc:sldMk cId="4141155367" sldId="1418"/>
            <ac:grpSpMk id="546" creationId="{AD734945-D6FA-15F6-A780-A30C83915914}"/>
          </ac:grpSpMkLst>
        </pc:grpChg>
        <pc:grpChg chg="del">
          <ac:chgData name="Jonathan  Cosme" userId="272d5a2a-eea8-4805-b974-3aa4aa9a913a" providerId="ADAL" clId="{9D4EFA38-178F-4566-8590-2348F54068AD}" dt="2022-11-25T00:55:48.208" v="1588" actId="165"/>
          <ac:grpSpMkLst>
            <pc:docMk/>
            <pc:sldMk cId="4141155367" sldId="1418"/>
            <ac:grpSpMk id="547" creationId="{7FD371CB-D5EB-2068-837D-284245BD3081}"/>
          </ac:grpSpMkLst>
        </pc:grpChg>
        <pc:grpChg chg="del">
          <ac:chgData name="Jonathan  Cosme" userId="272d5a2a-eea8-4805-b974-3aa4aa9a913a" providerId="ADAL" clId="{9D4EFA38-178F-4566-8590-2348F54068AD}" dt="2022-11-25T00:55:48.208" v="1588" actId="165"/>
          <ac:grpSpMkLst>
            <pc:docMk/>
            <pc:sldMk cId="4141155367" sldId="1418"/>
            <ac:grpSpMk id="550" creationId="{9AB76293-0703-D180-0456-CE0A0218D221}"/>
          </ac:grpSpMkLst>
        </pc:grpChg>
        <pc:grpChg chg="add mod">
          <ac:chgData name="Jonathan  Cosme" userId="272d5a2a-eea8-4805-b974-3aa4aa9a913a" providerId="ADAL" clId="{9D4EFA38-178F-4566-8590-2348F54068AD}" dt="2022-11-25T01:48:09.348" v="2608" actId="1076"/>
          <ac:grpSpMkLst>
            <pc:docMk/>
            <pc:sldMk cId="4141155367" sldId="1418"/>
            <ac:grpSpMk id="567" creationId="{FAFACE22-311F-1436-9AA2-92E672BEE95B}"/>
          </ac:grpSpMkLst>
        </pc:grpChg>
        <pc:grpChg chg="add mod">
          <ac:chgData name="Jonathan  Cosme" userId="272d5a2a-eea8-4805-b974-3aa4aa9a913a" providerId="ADAL" clId="{9D4EFA38-178F-4566-8590-2348F54068AD}" dt="2022-11-25T01:48:09.348" v="2608" actId="1076"/>
          <ac:grpSpMkLst>
            <pc:docMk/>
            <pc:sldMk cId="4141155367" sldId="1418"/>
            <ac:grpSpMk id="568" creationId="{273BB549-EB44-A9C4-ACF5-F40EBB72B694}"/>
          </ac:grpSpMkLst>
        </pc:grpChg>
        <pc:grpChg chg="add mod">
          <ac:chgData name="Jonathan  Cosme" userId="272d5a2a-eea8-4805-b974-3aa4aa9a913a" providerId="ADAL" clId="{9D4EFA38-178F-4566-8590-2348F54068AD}" dt="2022-11-25T01:48:09.348" v="2608" actId="1076"/>
          <ac:grpSpMkLst>
            <pc:docMk/>
            <pc:sldMk cId="4141155367" sldId="1418"/>
            <ac:grpSpMk id="570" creationId="{5E4AE5DF-167E-0ACE-511E-D8F4B1C9E9F1}"/>
          </ac:grpSpMkLst>
        </pc:grpChg>
        <pc:grpChg chg="add mod">
          <ac:chgData name="Jonathan  Cosme" userId="272d5a2a-eea8-4805-b974-3aa4aa9a913a" providerId="ADAL" clId="{9D4EFA38-178F-4566-8590-2348F54068AD}" dt="2022-11-25T01:48:09.348" v="2608" actId="1076"/>
          <ac:grpSpMkLst>
            <pc:docMk/>
            <pc:sldMk cId="4141155367" sldId="1418"/>
            <ac:grpSpMk id="571" creationId="{C156802D-0ED1-D172-1C45-FD44A1170EAA}"/>
          </ac:grpSpMkLst>
        </pc:grpChg>
        <pc:grpChg chg="del mod topLvl">
          <ac:chgData name="Jonathan  Cosme" userId="272d5a2a-eea8-4805-b974-3aa4aa9a913a" providerId="ADAL" clId="{9D4EFA38-178F-4566-8590-2348F54068AD}" dt="2022-11-25T00:54:02.150" v="1556" actId="165"/>
          <ac:grpSpMkLst>
            <pc:docMk/>
            <pc:sldMk cId="4141155367" sldId="1418"/>
            <ac:grpSpMk id="3136" creationId="{F5749AE1-735D-533D-C364-38174A1A0934}"/>
          </ac:grpSpMkLst>
        </pc:grpChg>
        <pc:grpChg chg="add del mod">
          <ac:chgData name="Jonathan  Cosme" userId="272d5a2a-eea8-4805-b974-3aa4aa9a913a" providerId="ADAL" clId="{9D4EFA38-178F-4566-8590-2348F54068AD}" dt="2022-11-25T00:59:39.825" v="1621" actId="165"/>
          <ac:grpSpMkLst>
            <pc:docMk/>
            <pc:sldMk cId="4141155367" sldId="1418"/>
            <ac:grpSpMk id="3139" creationId="{1FB519C5-DFC0-6401-640C-6C993E448E44}"/>
          </ac:grpSpMkLst>
        </pc:grpChg>
        <pc:grpChg chg="add del mod">
          <ac:chgData name="Jonathan  Cosme" userId="272d5a2a-eea8-4805-b974-3aa4aa9a913a" providerId="ADAL" clId="{9D4EFA38-178F-4566-8590-2348F54068AD}" dt="2022-11-25T00:59:39.825" v="1621" actId="165"/>
          <ac:grpSpMkLst>
            <pc:docMk/>
            <pc:sldMk cId="4141155367" sldId="1418"/>
            <ac:grpSpMk id="3152" creationId="{C47276FA-8CAD-1D33-982E-7A76A3BDE2ED}"/>
          </ac:grpSpMkLst>
        </pc:grpChg>
        <pc:grpChg chg="add del mod">
          <ac:chgData name="Jonathan  Cosme" userId="272d5a2a-eea8-4805-b974-3aa4aa9a913a" providerId="ADAL" clId="{9D4EFA38-178F-4566-8590-2348F54068AD}" dt="2022-11-25T00:59:39.825" v="1621" actId="165"/>
          <ac:grpSpMkLst>
            <pc:docMk/>
            <pc:sldMk cId="4141155367" sldId="1418"/>
            <ac:grpSpMk id="3166" creationId="{BDA888AC-D9DF-CC6B-EA00-916ECA249272}"/>
          </ac:grpSpMkLst>
        </pc:grpChg>
        <pc:grpChg chg="add del mod">
          <ac:chgData name="Jonathan  Cosme" userId="272d5a2a-eea8-4805-b974-3aa4aa9a913a" providerId="ADAL" clId="{9D4EFA38-178F-4566-8590-2348F54068AD}" dt="2022-11-25T00:59:39.825" v="1621" actId="165"/>
          <ac:grpSpMkLst>
            <pc:docMk/>
            <pc:sldMk cId="4141155367" sldId="1418"/>
            <ac:grpSpMk id="3178" creationId="{170D7115-24FE-4601-6959-5BE8B860E203}"/>
          </ac:grpSpMkLst>
        </pc:grpChg>
        <pc:grpChg chg="add del mod">
          <ac:chgData name="Jonathan  Cosme" userId="272d5a2a-eea8-4805-b974-3aa4aa9a913a" providerId="ADAL" clId="{9D4EFA38-178F-4566-8590-2348F54068AD}" dt="2022-11-25T01:41:54.285" v="2556" actId="165"/>
          <ac:grpSpMkLst>
            <pc:docMk/>
            <pc:sldMk cId="4141155367" sldId="1418"/>
            <ac:grpSpMk id="3194" creationId="{C6480B48-3BB5-A058-CC31-C11BAA0AF6E3}"/>
          </ac:grpSpMkLst>
        </pc:grpChg>
        <pc:grpChg chg="add del mod">
          <ac:chgData name="Jonathan  Cosme" userId="272d5a2a-eea8-4805-b974-3aa4aa9a913a" providerId="ADAL" clId="{9D4EFA38-178F-4566-8590-2348F54068AD}" dt="2022-11-25T01:25:51.121" v="2431" actId="165"/>
          <ac:grpSpMkLst>
            <pc:docMk/>
            <pc:sldMk cId="4141155367" sldId="1418"/>
            <ac:grpSpMk id="3195" creationId="{116926A6-B59F-DEB3-4091-373A84222007}"/>
          </ac:grpSpMkLst>
        </pc:grpChg>
        <pc:grpChg chg="add del mod">
          <ac:chgData name="Jonathan  Cosme" userId="272d5a2a-eea8-4805-b974-3aa4aa9a913a" providerId="ADAL" clId="{9D4EFA38-178F-4566-8590-2348F54068AD}" dt="2022-11-25T01:24:30.329" v="2330"/>
          <ac:grpSpMkLst>
            <pc:docMk/>
            <pc:sldMk cId="4141155367" sldId="1418"/>
            <ac:grpSpMk id="3198" creationId="{AACB4F65-1BC9-B688-81F1-E92FBA2D9397}"/>
          </ac:grpSpMkLst>
        </pc:grpChg>
        <pc:grpChg chg="add mod">
          <ac:chgData name="Jonathan  Cosme" userId="272d5a2a-eea8-4805-b974-3aa4aa9a913a" providerId="ADAL" clId="{9D4EFA38-178F-4566-8590-2348F54068AD}" dt="2022-11-25T02:04:02.533" v="2736" actId="164"/>
          <ac:grpSpMkLst>
            <pc:docMk/>
            <pc:sldMk cId="4141155367" sldId="1418"/>
            <ac:grpSpMk id="3272" creationId="{FB5A3032-7210-D01B-C5DB-625BD7A0716D}"/>
          </ac:grpSpMkLst>
        </pc:grpChg>
        <pc:grpChg chg="del">
          <ac:chgData name="Jonathan  Cosme" userId="272d5a2a-eea8-4805-b974-3aa4aa9a913a" providerId="ADAL" clId="{9D4EFA38-178F-4566-8590-2348F54068AD}" dt="2022-11-25T00:45:26.255" v="1479" actId="478"/>
          <ac:grpSpMkLst>
            <pc:docMk/>
            <pc:sldMk cId="4141155367" sldId="1418"/>
            <ac:grpSpMk id="3303" creationId="{D5B4CF1D-EDC9-8853-82B9-A7D0244D82EA}"/>
          </ac:grpSpMkLst>
        </pc:grpChg>
        <pc:grpChg chg="del">
          <ac:chgData name="Jonathan  Cosme" userId="272d5a2a-eea8-4805-b974-3aa4aa9a913a" providerId="ADAL" clId="{9D4EFA38-178F-4566-8590-2348F54068AD}" dt="2022-11-25T00:45:26.255" v="1479" actId="478"/>
          <ac:grpSpMkLst>
            <pc:docMk/>
            <pc:sldMk cId="4141155367" sldId="1418"/>
            <ac:grpSpMk id="3306" creationId="{47CB482C-5397-9589-E631-ADFDB56E7B5B}"/>
          </ac:grpSpMkLst>
        </pc:grpChg>
        <pc:cxnChg chg="del">
          <ac:chgData name="Jonathan  Cosme" userId="272d5a2a-eea8-4805-b974-3aa4aa9a913a" providerId="ADAL" clId="{9D4EFA38-178F-4566-8590-2348F54068AD}" dt="2022-11-25T00:45:30.972" v="1480" actId="478"/>
          <ac:cxnSpMkLst>
            <pc:docMk/>
            <pc:sldMk cId="4141155367" sldId="1418"/>
            <ac:cxnSpMk id="27" creationId="{4715D82C-FFFC-DF6B-8452-B03F795FE63C}"/>
          </ac:cxnSpMkLst>
        </pc:cxnChg>
        <pc:cxnChg chg="del">
          <ac:chgData name="Jonathan  Cosme" userId="272d5a2a-eea8-4805-b974-3aa4aa9a913a" providerId="ADAL" clId="{9D4EFA38-178F-4566-8590-2348F54068AD}" dt="2022-11-25T00:45:26.255" v="1479" actId="478"/>
          <ac:cxnSpMkLst>
            <pc:docMk/>
            <pc:sldMk cId="4141155367" sldId="1418"/>
            <ac:cxnSpMk id="50" creationId="{8BF09F41-3071-FE4E-403F-3EB11725687A}"/>
          </ac:cxnSpMkLst>
        </pc:cxnChg>
        <pc:cxnChg chg="del">
          <ac:chgData name="Jonathan  Cosme" userId="272d5a2a-eea8-4805-b974-3aa4aa9a913a" providerId="ADAL" clId="{9D4EFA38-178F-4566-8590-2348F54068AD}" dt="2022-11-25T00:45:26.255" v="1479" actId="478"/>
          <ac:cxnSpMkLst>
            <pc:docMk/>
            <pc:sldMk cId="4141155367" sldId="1418"/>
            <ac:cxnSpMk id="57" creationId="{80288502-7F96-0245-691E-7AEF8600E55A}"/>
          </ac:cxnSpMkLst>
        </pc:cxnChg>
        <pc:cxnChg chg="del">
          <ac:chgData name="Jonathan  Cosme" userId="272d5a2a-eea8-4805-b974-3aa4aa9a913a" providerId="ADAL" clId="{9D4EFA38-178F-4566-8590-2348F54068AD}" dt="2022-11-25T00:45:30.972" v="1480" actId="478"/>
          <ac:cxnSpMkLst>
            <pc:docMk/>
            <pc:sldMk cId="4141155367" sldId="1418"/>
            <ac:cxnSpMk id="61" creationId="{EC785C0F-A8FA-9935-996E-374DDD554FD0}"/>
          </ac:cxnSpMkLst>
        </pc:cxnChg>
        <pc:cxnChg chg="del">
          <ac:chgData name="Jonathan  Cosme" userId="272d5a2a-eea8-4805-b974-3aa4aa9a913a" providerId="ADAL" clId="{9D4EFA38-178F-4566-8590-2348F54068AD}" dt="2022-11-25T00:55:07.961" v="1579" actId="478"/>
          <ac:cxnSpMkLst>
            <pc:docMk/>
            <pc:sldMk cId="4141155367" sldId="1418"/>
            <ac:cxnSpMk id="93" creationId="{F3FE4907-942E-6359-7BCA-784FC9A141CE}"/>
          </ac:cxnSpMkLst>
        </pc:cxnChg>
        <pc:cxnChg chg="mod or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94" creationId="{4F6D8AE8-98E8-03D9-54A3-63D2F8780B89}"/>
          </ac:cxnSpMkLst>
        </pc:cxnChg>
        <pc:cxnChg chg="mod or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95" creationId="{689CE7F5-1B90-0943-95F1-2041662E45F4}"/>
          </ac:cxnSpMkLst>
        </pc:cxnChg>
        <pc:cxnChg chg="del">
          <ac:chgData name="Jonathan  Cosme" userId="272d5a2a-eea8-4805-b974-3aa4aa9a913a" providerId="ADAL" clId="{9D4EFA38-178F-4566-8590-2348F54068AD}" dt="2022-11-25T00:55:10.457" v="1580" actId="478"/>
          <ac:cxnSpMkLst>
            <pc:docMk/>
            <pc:sldMk cId="4141155367" sldId="1418"/>
            <ac:cxnSpMk id="99" creationId="{2C5D0811-04C8-8068-E8CC-9E02B4CFF9E6}"/>
          </ac:cxnSpMkLst>
        </pc:cxnChg>
        <pc:cxnChg chg="mod or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100" creationId="{733D2477-8275-F5DA-2CC9-C77FFD2C93D6}"/>
          </ac:cxnSpMkLst>
        </pc:cxnChg>
        <pc:cxnChg chg="mod or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101" creationId="{1C0883A2-8FEE-1B34-DC22-456478345AC7}"/>
          </ac:cxnSpMkLst>
        </pc:cxnChg>
        <pc:cxnChg chg="mod">
          <ac:chgData name="Jonathan  Cosme" userId="272d5a2a-eea8-4805-b974-3aa4aa9a913a" providerId="ADAL" clId="{9D4EFA38-178F-4566-8590-2348F54068AD}" dt="2022-11-25T02:03:07.033" v="2727"/>
          <ac:cxnSpMkLst>
            <pc:docMk/>
            <pc:sldMk cId="4141155367" sldId="1418"/>
            <ac:cxnSpMk id="103" creationId="{1A77255C-0C19-01E4-5A73-8A504F478271}"/>
          </ac:cxnSpMkLst>
        </pc:cxnChg>
        <pc:cxnChg chg="del">
          <ac:chgData name="Jonathan  Cosme" userId="272d5a2a-eea8-4805-b974-3aa4aa9a913a" providerId="ADAL" clId="{9D4EFA38-178F-4566-8590-2348F54068AD}" dt="2022-11-25T00:55:13.530" v="1582" actId="478"/>
          <ac:cxnSpMkLst>
            <pc:docMk/>
            <pc:sldMk cId="4141155367" sldId="1418"/>
            <ac:cxnSpMk id="105" creationId="{417E8EA2-3D12-CA25-A6E3-AF5C538CBD62}"/>
          </ac:cxnSpMkLst>
        </pc:cxnChg>
        <pc:cxnChg chg="mod or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106" creationId="{A516B014-CFDD-1D52-FF2D-C9641EC0DBE7}"/>
          </ac:cxnSpMkLst>
        </pc:cxnChg>
        <pc:cxnChg chg="mod or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107" creationId="{4A981F74-EF40-ED5C-BE2C-ED0AB3DC552B}"/>
          </ac:cxnSpMkLst>
        </pc:cxnChg>
        <pc:cxnChg chg="mod">
          <ac:chgData name="Jonathan  Cosme" userId="272d5a2a-eea8-4805-b974-3aa4aa9a913a" providerId="ADAL" clId="{9D4EFA38-178F-4566-8590-2348F54068AD}" dt="2022-11-25T02:03:07.033" v="2727"/>
          <ac:cxnSpMkLst>
            <pc:docMk/>
            <pc:sldMk cId="4141155367" sldId="1418"/>
            <ac:cxnSpMk id="108" creationId="{7FEB3808-3A76-51BD-3757-C2C6459E569D}"/>
          </ac:cxnSpMkLst>
        </pc:cxnChg>
        <pc:cxnChg chg="mod">
          <ac:chgData name="Jonathan  Cosme" userId="272d5a2a-eea8-4805-b974-3aa4aa9a913a" providerId="ADAL" clId="{9D4EFA38-178F-4566-8590-2348F54068AD}" dt="2022-11-25T02:03:07.033" v="2727"/>
          <ac:cxnSpMkLst>
            <pc:docMk/>
            <pc:sldMk cId="4141155367" sldId="1418"/>
            <ac:cxnSpMk id="109" creationId="{9D6536C1-D12B-A700-23B7-EFDBB70AFA61}"/>
          </ac:cxnSpMkLst>
        </pc:cxnChg>
        <pc:cxnChg chg="del">
          <ac:chgData name="Jonathan  Cosme" userId="272d5a2a-eea8-4805-b974-3aa4aa9a913a" providerId="ADAL" clId="{9D4EFA38-178F-4566-8590-2348F54068AD}" dt="2022-11-25T00:55:12.073" v="1581" actId="478"/>
          <ac:cxnSpMkLst>
            <pc:docMk/>
            <pc:sldMk cId="4141155367" sldId="1418"/>
            <ac:cxnSpMk id="111" creationId="{C581F10A-8F73-DAAD-D92E-468282FD41E1}"/>
          </ac:cxnSpMkLst>
        </pc:cxnChg>
        <pc:cxnChg chg="mod or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112" creationId="{CA701640-0E3E-C2E9-988B-9262ECCF7F57}"/>
          </ac:cxnSpMkLst>
        </pc:cxnChg>
        <pc:cxnChg chg="mod or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113" creationId="{C506C52E-FCFC-58A2-8394-64027B07244C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12" creationId="{1AD4E99B-211C-26D1-F5AE-3DCB7098C5ED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13" creationId="{A1681011-69DD-1E8C-41EF-19336A059613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14" creationId="{18370333-5CF4-D8A9-0C40-F2FD6E779D46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18" creationId="{7AB8CD98-2B8F-0EA6-12F7-DAABFA84D01F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19" creationId="{66B93468-B54E-DD02-980A-DD875ED5C8B8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20" creationId="{F202C852-7EFB-82D5-70B5-6CC51D750FB3}"/>
          </ac:cxnSpMkLst>
        </pc:cxnChg>
        <pc:cxnChg chg="mod">
          <ac:chgData name="Jonathan  Cosme" userId="272d5a2a-eea8-4805-b974-3aa4aa9a913a" providerId="ADAL" clId="{9D4EFA38-178F-4566-8590-2348F54068AD}" dt="2022-11-25T01:24:29.242" v="2329"/>
          <ac:cxnSpMkLst>
            <pc:docMk/>
            <pc:sldMk cId="4141155367" sldId="1418"/>
            <ac:cxnSpMk id="523" creationId="{7083EA75-A964-078A-5F24-ED140DBBFBFB}"/>
          </ac:cxnSpMkLst>
        </pc:cxnChg>
        <pc:cxnChg chg="mod">
          <ac:chgData name="Jonathan  Cosme" userId="272d5a2a-eea8-4805-b974-3aa4aa9a913a" providerId="ADAL" clId="{9D4EFA38-178F-4566-8590-2348F54068AD}" dt="2022-11-25T01:24:29.242" v="2329"/>
          <ac:cxnSpMkLst>
            <pc:docMk/>
            <pc:sldMk cId="4141155367" sldId="1418"/>
            <ac:cxnSpMk id="524" creationId="{B64F2385-4481-B13C-F2A3-5A2AB66D7594}"/>
          </ac:cxnSpMkLst>
        </pc:cxnChg>
        <pc:cxnChg chg="mod">
          <ac:chgData name="Jonathan  Cosme" userId="272d5a2a-eea8-4805-b974-3aa4aa9a913a" providerId="ADAL" clId="{9D4EFA38-178F-4566-8590-2348F54068AD}" dt="2022-11-25T01:24:29.242" v="2329"/>
          <ac:cxnSpMkLst>
            <pc:docMk/>
            <pc:sldMk cId="4141155367" sldId="1418"/>
            <ac:cxnSpMk id="525" creationId="{A9165FB3-F643-1F96-08AD-709DA0867CF3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27" creationId="{CBDE6E9C-0437-E0E8-7EA1-B2C3E6228DCB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28" creationId="{302E437A-4D2D-AF28-57E3-1E24E6CAA7A6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29" creationId="{47B53804-9370-2105-1A22-17EEB98B46FC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33" creationId="{B2893899-564A-5677-25BB-4EA9237DEB17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34" creationId="{15D52ECB-0787-5C46-6147-81E780DE9F53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535" creationId="{37F68DC4-7D25-2853-55C0-154694BB7D4C}"/>
          </ac:cxnSpMkLst>
        </pc:cxnChg>
        <pc:cxnChg chg="mod">
          <ac:chgData name="Jonathan  Cosme" userId="272d5a2a-eea8-4805-b974-3aa4aa9a913a" providerId="ADAL" clId="{9D4EFA38-178F-4566-8590-2348F54068AD}" dt="2022-11-25T01:24:31.858" v="2331"/>
          <ac:cxnSpMkLst>
            <pc:docMk/>
            <pc:sldMk cId="4141155367" sldId="1418"/>
            <ac:cxnSpMk id="551" creationId="{5B3BC401-048A-8857-33AA-4094AAFD282F}"/>
          </ac:cxnSpMkLst>
        </pc:cxnChg>
        <pc:cxnChg chg="mod">
          <ac:chgData name="Jonathan  Cosme" userId="272d5a2a-eea8-4805-b974-3aa4aa9a913a" providerId="ADAL" clId="{9D4EFA38-178F-4566-8590-2348F54068AD}" dt="2022-11-25T01:24:31.858" v="2331"/>
          <ac:cxnSpMkLst>
            <pc:docMk/>
            <pc:sldMk cId="4141155367" sldId="1418"/>
            <ac:cxnSpMk id="552" creationId="{17B89C09-F93D-04C9-5331-145FCC24AEE3}"/>
          </ac:cxnSpMkLst>
        </pc:cxnChg>
        <pc:cxnChg chg="mod">
          <ac:chgData name="Jonathan  Cosme" userId="272d5a2a-eea8-4805-b974-3aa4aa9a913a" providerId="ADAL" clId="{9D4EFA38-178F-4566-8590-2348F54068AD}" dt="2022-11-25T01:24:31.858" v="2331"/>
          <ac:cxnSpMkLst>
            <pc:docMk/>
            <pc:sldMk cId="4141155367" sldId="1418"/>
            <ac:cxnSpMk id="553" creationId="{86C7D35C-0072-3E6D-F777-18F330E54BB7}"/>
          </ac:cxnSpMkLst>
        </pc:cxnChg>
        <pc:cxnChg chg="add del mod">
          <ac:chgData name="Jonathan  Cosme" userId="272d5a2a-eea8-4805-b974-3aa4aa9a913a" providerId="ADAL" clId="{9D4EFA38-178F-4566-8590-2348F54068AD}" dt="2022-11-25T01:51:51.610" v="2674" actId="478"/>
          <ac:cxnSpMkLst>
            <pc:docMk/>
            <pc:sldMk cId="4141155367" sldId="1418"/>
            <ac:cxnSpMk id="574" creationId="{A22B8A24-177C-88F5-266E-EFD0984E5DF0}"/>
          </ac:cxnSpMkLst>
        </pc:cxnChg>
        <pc:cxnChg chg="del mod topLvl">
          <ac:chgData name="Jonathan  Cosme" userId="272d5a2a-eea8-4805-b974-3aa4aa9a913a" providerId="ADAL" clId="{9D4EFA38-178F-4566-8590-2348F54068AD}" dt="2022-11-25T00:55:05.481" v="1578" actId="478"/>
          <ac:cxnSpMkLst>
            <pc:docMk/>
            <pc:sldMk cId="4141155367" sldId="1418"/>
            <ac:cxnSpMk id="3078" creationId="{DCFDAF9C-7F63-036E-02A4-F6AB9C557F35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3079" creationId="{4247E459-D86A-E29C-E88B-4E15EE79A83F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3080" creationId="{AA81C94C-8613-5E46-2797-16D40E1AD803}"/>
          </ac:cxnSpMkLst>
        </pc:cxnChg>
        <pc:cxnChg chg="del mod topLvl">
          <ac:chgData name="Jonathan  Cosme" userId="272d5a2a-eea8-4805-b974-3aa4aa9a913a" providerId="ADAL" clId="{9D4EFA38-178F-4566-8590-2348F54068AD}" dt="2022-11-25T00:55:04.650" v="1577" actId="478"/>
          <ac:cxnSpMkLst>
            <pc:docMk/>
            <pc:sldMk cId="4141155367" sldId="1418"/>
            <ac:cxnSpMk id="3095" creationId="{11C30CDD-4EF1-DD59-1170-F0C6129999B8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3097" creationId="{6CD84589-40AF-ABFD-7AEC-4082605D1F7F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3098" creationId="{A2874E2F-8109-665B-6273-06B52019EAEC}"/>
          </ac:cxnSpMkLst>
        </pc:cxnChg>
        <pc:cxnChg chg="del mod topLvl">
          <ac:chgData name="Jonathan  Cosme" userId="272d5a2a-eea8-4805-b974-3aa4aa9a913a" providerId="ADAL" clId="{9D4EFA38-178F-4566-8590-2348F54068AD}" dt="2022-11-25T00:55:02.825" v="1575" actId="478"/>
          <ac:cxnSpMkLst>
            <pc:docMk/>
            <pc:sldMk cId="4141155367" sldId="1418"/>
            <ac:cxnSpMk id="3104" creationId="{92E792E3-CDDD-E3C5-DA31-B954B3D1EA2F}"/>
          </ac:cxnSpMkLst>
        </pc:cxnChg>
        <pc:cxnChg chg="add del 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3105" creationId="{8A7C2924-DE1B-7AB4-5B9F-CB89E8FDF702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3107" creationId="{9079B4D7-5E49-8F7A-8E35-E62E75C3D0E5}"/>
          </ac:cxnSpMkLst>
        </pc:cxnChg>
        <pc:cxnChg chg="del mod topLvl">
          <ac:chgData name="Jonathan  Cosme" userId="272d5a2a-eea8-4805-b974-3aa4aa9a913a" providerId="ADAL" clId="{9D4EFA38-178F-4566-8590-2348F54068AD}" dt="2022-11-25T00:55:03.921" v="1576" actId="478"/>
          <ac:cxnSpMkLst>
            <pc:docMk/>
            <pc:sldMk cId="4141155367" sldId="1418"/>
            <ac:cxnSpMk id="3112" creationId="{733BCF56-1A50-0ABA-4EED-38989756B4FD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3113" creationId="{184F9998-A2FC-FBA5-7961-C382CABDF621}"/>
          </ac:cxnSpMkLst>
        </pc:cxnChg>
        <pc:cxnChg chg="mod topLvl">
          <ac:chgData name="Jonathan  Cosme" userId="272d5a2a-eea8-4805-b974-3aa4aa9a913a" providerId="ADAL" clId="{9D4EFA38-178F-4566-8590-2348F54068AD}" dt="2022-11-25T01:41:54.285" v="2556" actId="165"/>
          <ac:cxnSpMkLst>
            <pc:docMk/>
            <pc:sldMk cId="4141155367" sldId="1418"/>
            <ac:cxnSpMk id="3114" creationId="{3459C197-A60A-BD3F-29EA-1089D97246CE}"/>
          </ac:cxnSpMkLst>
        </pc:cxnChg>
        <pc:cxnChg chg="del mod">
          <ac:chgData name="Jonathan  Cosme" userId="272d5a2a-eea8-4805-b974-3aa4aa9a913a" providerId="ADAL" clId="{9D4EFA38-178F-4566-8590-2348F54068AD}" dt="2022-11-25T00:50:05.852" v="1544" actId="478"/>
          <ac:cxnSpMkLst>
            <pc:docMk/>
            <pc:sldMk cId="4141155367" sldId="1418"/>
            <ac:cxnSpMk id="3115" creationId="{E02FF679-12BD-85D5-C43C-FACDBC7DA2AC}"/>
          </ac:cxnSpMkLst>
        </pc:cxnChg>
        <pc:cxnChg chg="del mod topLvl">
          <ac:chgData name="Jonathan  Cosme" userId="272d5a2a-eea8-4805-b974-3aa4aa9a913a" providerId="ADAL" clId="{9D4EFA38-178F-4566-8590-2348F54068AD}" dt="2022-11-25T00:50:31.412" v="1548" actId="478"/>
          <ac:cxnSpMkLst>
            <pc:docMk/>
            <pc:sldMk cId="4141155367" sldId="1418"/>
            <ac:cxnSpMk id="3126" creationId="{0A8A7C44-28E2-CFAF-442E-D09D41BB9454}"/>
          </ac:cxnSpMkLst>
        </pc:cxnChg>
        <pc:cxnChg chg="del mod topLvl">
          <ac:chgData name="Jonathan  Cosme" userId="272d5a2a-eea8-4805-b974-3aa4aa9a913a" providerId="ADAL" clId="{9D4EFA38-178F-4566-8590-2348F54068AD}" dt="2022-11-25T00:56:58.346" v="1602" actId="478"/>
          <ac:cxnSpMkLst>
            <pc:docMk/>
            <pc:sldMk cId="4141155367" sldId="1418"/>
            <ac:cxnSpMk id="3131" creationId="{78B6CC7B-4F07-6B4F-51BE-F941DFE4556F}"/>
          </ac:cxnSpMkLst>
        </pc:cxnChg>
        <pc:cxnChg chg="mod topLvl">
          <ac:chgData name="Jonathan  Cosme" userId="272d5a2a-eea8-4805-b974-3aa4aa9a913a" providerId="ADAL" clId="{9D4EFA38-178F-4566-8590-2348F54068AD}" dt="2022-11-25T01:33:30.797" v="2488" actId="164"/>
          <ac:cxnSpMkLst>
            <pc:docMk/>
            <pc:sldMk cId="4141155367" sldId="1418"/>
            <ac:cxnSpMk id="3141" creationId="{C6E67FA3-E785-679C-C185-216A152137B7}"/>
          </ac:cxnSpMkLst>
        </pc:cxnChg>
        <pc:cxnChg chg="mod topLvl">
          <ac:chgData name="Jonathan  Cosme" userId="272d5a2a-eea8-4805-b974-3aa4aa9a913a" providerId="ADAL" clId="{9D4EFA38-178F-4566-8590-2348F54068AD}" dt="2022-11-25T01:33:30.797" v="2488" actId="164"/>
          <ac:cxnSpMkLst>
            <pc:docMk/>
            <pc:sldMk cId="4141155367" sldId="1418"/>
            <ac:cxnSpMk id="3142" creationId="{3ED2EF04-7F1A-B6B3-EC4A-09700A81DA59}"/>
          </ac:cxnSpMkLst>
        </pc:cxnChg>
        <pc:cxnChg chg="mod topLvl">
          <ac:chgData name="Jonathan  Cosme" userId="272d5a2a-eea8-4805-b974-3aa4aa9a913a" providerId="ADAL" clId="{9D4EFA38-178F-4566-8590-2348F54068AD}" dt="2022-11-25T01:33:30.797" v="2488" actId="164"/>
          <ac:cxnSpMkLst>
            <pc:docMk/>
            <pc:sldMk cId="4141155367" sldId="1418"/>
            <ac:cxnSpMk id="3143" creationId="{53D2E977-ADC2-09BE-47A3-9D765FF518D2}"/>
          </ac:cxnSpMkLst>
        </pc:cxnChg>
        <pc:cxnChg chg="del mod topLvl">
          <ac:chgData name="Jonathan  Cosme" userId="272d5a2a-eea8-4805-b974-3aa4aa9a913a" providerId="ADAL" clId="{9D4EFA38-178F-4566-8590-2348F54068AD}" dt="2022-11-25T01:25:57.402" v="2432" actId="478"/>
          <ac:cxnSpMkLst>
            <pc:docMk/>
            <pc:sldMk cId="4141155367" sldId="1418"/>
            <ac:cxnSpMk id="3147" creationId="{63A69987-A2B1-06C0-760E-AE934B955ED1}"/>
          </ac:cxnSpMkLst>
        </pc:cxnChg>
        <pc:cxnChg chg="del mod topLvl">
          <ac:chgData name="Jonathan  Cosme" userId="272d5a2a-eea8-4805-b974-3aa4aa9a913a" providerId="ADAL" clId="{9D4EFA38-178F-4566-8590-2348F54068AD}" dt="2022-11-25T01:25:57.402" v="2432" actId="478"/>
          <ac:cxnSpMkLst>
            <pc:docMk/>
            <pc:sldMk cId="4141155367" sldId="1418"/>
            <ac:cxnSpMk id="3148" creationId="{F6D42D60-0BF5-608A-3649-80CDE391F335}"/>
          </ac:cxnSpMkLst>
        </pc:cxnChg>
        <pc:cxnChg chg="del mod topLvl">
          <ac:chgData name="Jonathan  Cosme" userId="272d5a2a-eea8-4805-b974-3aa4aa9a913a" providerId="ADAL" clId="{9D4EFA38-178F-4566-8590-2348F54068AD}" dt="2022-11-25T01:26:02.834" v="2433" actId="478"/>
          <ac:cxnSpMkLst>
            <pc:docMk/>
            <pc:sldMk cId="4141155367" sldId="1418"/>
            <ac:cxnSpMk id="3150" creationId="{FED6C700-DBC4-C7EB-EC2C-B30534DEC2E6}"/>
          </ac:cxnSpMkLst>
        </pc:cxnChg>
        <pc:cxnChg chg="del mod topLvl">
          <ac:chgData name="Jonathan  Cosme" userId="272d5a2a-eea8-4805-b974-3aa4aa9a913a" providerId="ADAL" clId="{9D4EFA38-178F-4566-8590-2348F54068AD}" dt="2022-11-25T01:26:02.834" v="2433" actId="478"/>
          <ac:cxnSpMkLst>
            <pc:docMk/>
            <pc:sldMk cId="4141155367" sldId="1418"/>
            <ac:cxnSpMk id="3151" creationId="{27873A8F-89EE-1461-0A62-E1D46105D910}"/>
          </ac:cxnSpMkLst>
        </pc:cxnChg>
        <pc:cxnChg chg="mod topLvl">
          <ac:chgData name="Jonathan  Cosme" userId="272d5a2a-eea8-4805-b974-3aa4aa9a913a" providerId="ADAL" clId="{9D4EFA38-178F-4566-8590-2348F54068AD}" dt="2022-11-25T01:33:24.806" v="2487" actId="164"/>
          <ac:cxnSpMkLst>
            <pc:docMk/>
            <pc:sldMk cId="4141155367" sldId="1418"/>
            <ac:cxnSpMk id="3154" creationId="{4DCD1052-7CA0-96A4-7BDB-609B0B67B36A}"/>
          </ac:cxnSpMkLst>
        </pc:cxnChg>
        <pc:cxnChg chg="mod topLvl">
          <ac:chgData name="Jonathan  Cosme" userId="272d5a2a-eea8-4805-b974-3aa4aa9a913a" providerId="ADAL" clId="{9D4EFA38-178F-4566-8590-2348F54068AD}" dt="2022-11-25T01:33:24.806" v="2487" actId="164"/>
          <ac:cxnSpMkLst>
            <pc:docMk/>
            <pc:sldMk cId="4141155367" sldId="1418"/>
            <ac:cxnSpMk id="3155" creationId="{13BFE2BD-3AF7-71FE-6089-02CBA5A2B104}"/>
          </ac:cxnSpMkLst>
        </pc:cxnChg>
        <pc:cxnChg chg="mod topLvl">
          <ac:chgData name="Jonathan  Cosme" userId="272d5a2a-eea8-4805-b974-3aa4aa9a913a" providerId="ADAL" clId="{9D4EFA38-178F-4566-8590-2348F54068AD}" dt="2022-11-25T01:33:24.806" v="2487" actId="164"/>
          <ac:cxnSpMkLst>
            <pc:docMk/>
            <pc:sldMk cId="4141155367" sldId="1418"/>
            <ac:cxnSpMk id="3156" creationId="{3A3DE272-2D95-C24F-F574-1A340DFC44FD}"/>
          </ac:cxnSpMkLst>
        </pc:cxnChg>
        <pc:cxnChg chg="del mod topLvl">
          <ac:chgData name="Jonathan  Cosme" userId="272d5a2a-eea8-4805-b974-3aa4aa9a913a" providerId="ADAL" clId="{9D4EFA38-178F-4566-8590-2348F54068AD}" dt="2022-11-25T01:25:57.402" v="2432" actId="478"/>
          <ac:cxnSpMkLst>
            <pc:docMk/>
            <pc:sldMk cId="4141155367" sldId="1418"/>
            <ac:cxnSpMk id="3161" creationId="{98773413-7B1E-36CD-53B4-D0BFB60AF97B}"/>
          </ac:cxnSpMkLst>
        </pc:cxnChg>
        <pc:cxnChg chg="del mod topLvl">
          <ac:chgData name="Jonathan  Cosme" userId="272d5a2a-eea8-4805-b974-3aa4aa9a913a" providerId="ADAL" clId="{9D4EFA38-178F-4566-8590-2348F54068AD}" dt="2022-11-25T01:25:57.402" v="2432" actId="478"/>
          <ac:cxnSpMkLst>
            <pc:docMk/>
            <pc:sldMk cId="4141155367" sldId="1418"/>
            <ac:cxnSpMk id="3162" creationId="{7056B42E-93C4-C99B-03F3-BE1FD5A42614}"/>
          </ac:cxnSpMkLst>
        </pc:cxnChg>
        <pc:cxnChg chg="del mod topLvl">
          <ac:chgData name="Jonathan  Cosme" userId="272d5a2a-eea8-4805-b974-3aa4aa9a913a" providerId="ADAL" clId="{9D4EFA38-178F-4566-8590-2348F54068AD}" dt="2022-11-25T01:26:02.834" v="2433" actId="478"/>
          <ac:cxnSpMkLst>
            <pc:docMk/>
            <pc:sldMk cId="4141155367" sldId="1418"/>
            <ac:cxnSpMk id="3164" creationId="{5CA5306F-8EC7-86EC-CB8C-CD19FA90046B}"/>
          </ac:cxnSpMkLst>
        </pc:cxnChg>
        <pc:cxnChg chg="del mod topLvl">
          <ac:chgData name="Jonathan  Cosme" userId="272d5a2a-eea8-4805-b974-3aa4aa9a913a" providerId="ADAL" clId="{9D4EFA38-178F-4566-8590-2348F54068AD}" dt="2022-11-25T01:26:02.834" v="2433" actId="478"/>
          <ac:cxnSpMkLst>
            <pc:docMk/>
            <pc:sldMk cId="4141155367" sldId="1418"/>
            <ac:cxnSpMk id="3165" creationId="{CCFC1DA8-0337-8D45-4BC6-7310C985EAC1}"/>
          </ac:cxnSpMkLst>
        </pc:cxnChg>
        <pc:cxnChg chg="mod topLvl">
          <ac:chgData name="Jonathan  Cosme" userId="272d5a2a-eea8-4805-b974-3aa4aa9a913a" providerId="ADAL" clId="{9D4EFA38-178F-4566-8590-2348F54068AD}" dt="2022-11-25T01:33:36.927" v="2489" actId="164"/>
          <ac:cxnSpMkLst>
            <pc:docMk/>
            <pc:sldMk cId="4141155367" sldId="1418"/>
            <ac:cxnSpMk id="3168" creationId="{C36387B9-264C-57B2-E291-60B2E4BC81E6}"/>
          </ac:cxnSpMkLst>
        </pc:cxnChg>
        <pc:cxnChg chg="mod topLvl">
          <ac:chgData name="Jonathan  Cosme" userId="272d5a2a-eea8-4805-b974-3aa4aa9a913a" providerId="ADAL" clId="{9D4EFA38-178F-4566-8590-2348F54068AD}" dt="2022-11-25T01:33:36.927" v="2489" actId="164"/>
          <ac:cxnSpMkLst>
            <pc:docMk/>
            <pc:sldMk cId="4141155367" sldId="1418"/>
            <ac:cxnSpMk id="3169" creationId="{E188208C-0830-50F8-6DFA-DF4ED6F04D98}"/>
          </ac:cxnSpMkLst>
        </pc:cxnChg>
        <pc:cxnChg chg="mod topLvl">
          <ac:chgData name="Jonathan  Cosme" userId="272d5a2a-eea8-4805-b974-3aa4aa9a913a" providerId="ADAL" clId="{9D4EFA38-178F-4566-8590-2348F54068AD}" dt="2022-11-25T01:33:36.927" v="2489" actId="164"/>
          <ac:cxnSpMkLst>
            <pc:docMk/>
            <pc:sldMk cId="4141155367" sldId="1418"/>
            <ac:cxnSpMk id="3170" creationId="{9D3585AD-222B-791E-C67C-A89D2A8E6DD7}"/>
          </ac:cxnSpMkLst>
        </pc:cxnChg>
        <pc:cxnChg chg="del mod topLvl">
          <ac:chgData name="Jonathan  Cosme" userId="272d5a2a-eea8-4805-b974-3aa4aa9a913a" providerId="ADAL" clId="{9D4EFA38-178F-4566-8590-2348F54068AD}" dt="2022-11-25T01:25:57.402" v="2432" actId="478"/>
          <ac:cxnSpMkLst>
            <pc:docMk/>
            <pc:sldMk cId="4141155367" sldId="1418"/>
            <ac:cxnSpMk id="3173" creationId="{29578493-7B48-F3C0-8315-C1381F3F74E8}"/>
          </ac:cxnSpMkLst>
        </pc:cxnChg>
        <pc:cxnChg chg="del mod topLvl">
          <ac:chgData name="Jonathan  Cosme" userId="272d5a2a-eea8-4805-b974-3aa4aa9a913a" providerId="ADAL" clId="{9D4EFA38-178F-4566-8590-2348F54068AD}" dt="2022-11-25T01:25:57.402" v="2432" actId="478"/>
          <ac:cxnSpMkLst>
            <pc:docMk/>
            <pc:sldMk cId="4141155367" sldId="1418"/>
            <ac:cxnSpMk id="3174" creationId="{AF023922-8E1C-DFD8-CE5E-8F3D851757E6}"/>
          </ac:cxnSpMkLst>
        </pc:cxnChg>
        <pc:cxnChg chg="del mod topLvl">
          <ac:chgData name="Jonathan  Cosme" userId="272d5a2a-eea8-4805-b974-3aa4aa9a913a" providerId="ADAL" clId="{9D4EFA38-178F-4566-8590-2348F54068AD}" dt="2022-11-25T01:26:02.834" v="2433" actId="478"/>
          <ac:cxnSpMkLst>
            <pc:docMk/>
            <pc:sldMk cId="4141155367" sldId="1418"/>
            <ac:cxnSpMk id="3176" creationId="{2D91298C-C551-8087-ECE3-E5872A62287E}"/>
          </ac:cxnSpMkLst>
        </pc:cxnChg>
        <pc:cxnChg chg="del mod topLvl">
          <ac:chgData name="Jonathan  Cosme" userId="272d5a2a-eea8-4805-b974-3aa4aa9a913a" providerId="ADAL" clId="{9D4EFA38-178F-4566-8590-2348F54068AD}" dt="2022-11-25T01:26:02.834" v="2433" actId="478"/>
          <ac:cxnSpMkLst>
            <pc:docMk/>
            <pc:sldMk cId="4141155367" sldId="1418"/>
            <ac:cxnSpMk id="3177" creationId="{4C2852FE-495D-E9A0-2F1E-C0A9E64BD398}"/>
          </ac:cxnSpMkLst>
        </pc:cxnChg>
        <pc:cxnChg chg="mod topLvl">
          <ac:chgData name="Jonathan  Cosme" userId="272d5a2a-eea8-4805-b974-3aa4aa9a913a" providerId="ADAL" clId="{9D4EFA38-178F-4566-8590-2348F54068AD}" dt="2022-11-25T01:33:40.781" v="2490" actId="164"/>
          <ac:cxnSpMkLst>
            <pc:docMk/>
            <pc:sldMk cId="4141155367" sldId="1418"/>
            <ac:cxnSpMk id="3180" creationId="{6BFD9953-59ED-F6D8-5708-F61C565784E6}"/>
          </ac:cxnSpMkLst>
        </pc:cxnChg>
        <pc:cxnChg chg="mod topLvl">
          <ac:chgData name="Jonathan  Cosme" userId="272d5a2a-eea8-4805-b974-3aa4aa9a913a" providerId="ADAL" clId="{9D4EFA38-178F-4566-8590-2348F54068AD}" dt="2022-11-25T01:33:40.781" v="2490" actId="164"/>
          <ac:cxnSpMkLst>
            <pc:docMk/>
            <pc:sldMk cId="4141155367" sldId="1418"/>
            <ac:cxnSpMk id="3181" creationId="{52EFF9BC-4966-F83D-5F3E-E87653BCE5CD}"/>
          </ac:cxnSpMkLst>
        </pc:cxnChg>
        <pc:cxnChg chg="mod topLvl">
          <ac:chgData name="Jonathan  Cosme" userId="272d5a2a-eea8-4805-b974-3aa4aa9a913a" providerId="ADAL" clId="{9D4EFA38-178F-4566-8590-2348F54068AD}" dt="2022-11-25T01:33:40.781" v="2490" actId="164"/>
          <ac:cxnSpMkLst>
            <pc:docMk/>
            <pc:sldMk cId="4141155367" sldId="1418"/>
            <ac:cxnSpMk id="3182" creationId="{047AACFC-E99E-713E-1913-203F652E0F3F}"/>
          </ac:cxnSpMkLst>
        </pc:cxnChg>
        <pc:cxnChg chg="del mod topLvl">
          <ac:chgData name="Jonathan  Cosme" userId="272d5a2a-eea8-4805-b974-3aa4aa9a913a" providerId="ADAL" clId="{9D4EFA38-178F-4566-8590-2348F54068AD}" dt="2022-11-25T01:25:57.402" v="2432" actId="478"/>
          <ac:cxnSpMkLst>
            <pc:docMk/>
            <pc:sldMk cId="4141155367" sldId="1418"/>
            <ac:cxnSpMk id="3186" creationId="{0F3F72B1-40A5-6E57-BF05-78819562535B}"/>
          </ac:cxnSpMkLst>
        </pc:cxnChg>
        <pc:cxnChg chg="del mod topLvl">
          <ac:chgData name="Jonathan  Cosme" userId="272d5a2a-eea8-4805-b974-3aa4aa9a913a" providerId="ADAL" clId="{9D4EFA38-178F-4566-8590-2348F54068AD}" dt="2022-11-25T01:25:57.402" v="2432" actId="478"/>
          <ac:cxnSpMkLst>
            <pc:docMk/>
            <pc:sldMk cId="4141155367" sldId="1418"/>
            <ac:cxnSpMk id="3187" creationId="{9ECA5758-E2A4-702C-00D4-9A5B1E3C6077}"/>
          </ac:cxnSpMkLst>
        </pc:cxnChg>
        <pc:cxnChg chg="del mod topLvl">
          <ac:chgData name="Jonathan  Cosme" userId="272d5a2a-eea8-4805-b974-3aa4aa9a913a" providerId="ADAL" clId="{9D4EFA38-178F-4566-8590-2348F54068AD}" dt="2022-11-25T01:26:02.834" v="2433" actId="478"/>
          <ac:cxnSpMkLst>
            <pc:docMk/>
            <pc:sldMk cId="4141155367" sldId="1418"/>
            <ac:cxnSpMk id="3189" creationId="{E9D424FF-2E3D-DF77-8BC3-806B39CC13EC}"/>
          </ac:cxnSpMkLst>
        </pc:cxnChg>
        <pc:cxnChg chg="del mod topLvl">
          <ac:chgData name="Jonathan  Cosme" userId="272d5a2a-eea8-4805-b974-3aa4aa9a913a" providerId="ADAL" clId="{9D4EFA38-178F-4566-8590-2348F54068AD}" dt="2022-11-25T01:26:02.834" v="2433" actId="478"/>
          <ac:cxnSpMkLst>
            <pc:docMk/>
            <pc:sldMk cId="4141155367" sldId="1418"/>
            <ac:cxnSpMk id="3190" creationId="{71B6499B-6F85-2A3E-CF53-85D56C68F787}"/>
          </ac:cxnSpMkLst>
        </pc:cxnChg>
        <pc:cxnChg chg="add del mod">
          <ac:chgData name="Jonathan  Cosme" userId="272d5a2a-eea8-4805-b974-3aa4aa9a913a" providerId="ADAL" clId="{9D4EFA38-178F-4566-8590-2348F54068AD}" dt="2022-11-25T01:52:00.082" v="2675" actId="478"/>
          <ac:cxnSpMkLst>
            <pc:docMk/>
            <pc:sldMk cId="4141155367" sldId="1418"/>
            <ac:cxnSpMk id="3201" creationId="{1A3AC029-D7C4-FB59-A314-A13EC426A882}"/>
          </ac:cxnSpMkLst>
        </pc:cxnChg>
        <pc:cxnChg chg="del mod topLvl">
          <ac:chgData name="Jonathan  Cosme" userId="272d5a2a-eea8-4805-b974-3aa4aa9a913a" providerId="ADAL" clId="{9D4EFA38-178F-4566-8590-2348F54068AD}" dt="2022-11-25T00:52:38.337" v="1550" actId="478"/>
          <ac:cxnSpMkLst>
            <pc:docMk/>
            <pc:sldMk cId="4141155367" sldId="1418"/>
            <ac:cxnSpMk id="3203" creationId="{AFEA7651-109A-4167-0F48-5025CC05AC99}"/>
          </ac:cxnSpMkLst>
        </pc:cxnChg>
        <pc:cxnChg chg="add del mod">
          <ac:chgData name="Jonathan  Cosme" userId="272d5a2a-eea8-4805-b974-3aa4aa9a913a" providerId="ADAL" clId="{9D4EFA38-178F-4566-8590-2348F54068AD}" dt="2022-11-25T01:52:00.082" v="2675" actId="478"/>
          <ac:cxnSpMkLst>
            <pc:docMk/>
            <pc:sldMk cId="4141155367" sldId="1418"/>
            <ac:cxnSpMk id="3226" creationId="{B828044F-D1EF-07E9-793E-A262BA29E14B}"/>
          </ac:cxnSpMkLst>
        </pc:cxnChg>
        <pc:cxnChg chg="add del mod">
          <ac:chgData name="Jonathan  Cosme" userId="272d5a2a-eea8-4805-b974-3aa4aa9a913a" providerId="ADAL" clId="{9D4EFA38-178F-4566-8590-2348F54068AD}" dt="2022-11-25T01:52:00.082" v="2675" actId="478"/>
          <ac:cxnSpMkLst>
            <pc:docMk/>
            <pc:sldMk cId="4141155367" sldId="1418"/>
            <ac:cxnSpMk id="3228" creationId="{857E2922-A2AC-402A-6BDF-0AF1BEE34B01}"/>
          </ac:cxnSpMkLst>
        </pc:cxnChg>
        <pc:cxnChg chg="add del mod">
          <ac:chgData name="Jonathan  Cosme" userId="272d5a2a-eea8-4805-b974-3aa4aa9a913a" providerId="ADAL" clId="{9D4EFA38-178F-4566-8590-2348F54068AD}" dt="2022-11-25T01:52:00.082" v="2675" actId="478"/>
          <ac:cxnSpMkLst>
            <pc:docMk/>
            <pc:sldMk cId="4141155367" sldId="1418"/>
            <ac:cxnSpMk id="3246" creationId="{DC76181A-F51F-A646-41AE-70C0AE864AAB}"/>
          </ac:cxnSpMkLst>
        </pc:cxnChg>
        <pc:cxnChg chg="add del mod">
          <ac:chgData name="Jonathan  Cosme" userId="272d5a2a-eea8-4805-b974-3aa4aa9a913a" providerId="ADAL" clId="{9D4EFA38-178F-4566-8590-2348F54068AD}" dt="2022-11-25T01:52:00.082" v="2675" actId="478"/>
          <ac:cxnSpMkLst>
            <pc:docMk/>
            <pc:sldMk cId="4141155367" sldId="1418"/>
            <ac:cxnSpMk id="3247" creationId="{DF4ED42E-8344-EFCD-3AE7-C64A73C59259}"/>
          </ac:cxnSpMkLst>
        </pc:cxnChg>
        <pc:cxnChg chg="mod">
          <ac:chgData name="Jonathan  Cosme" userId="272d5a2a-eea8-4805-b974-3aa4aa9a913a" providerId="ADAL" clId="{9D4EFA38-178F-4566-8590-2348F54068AD}" dt="2022-11-25T02:04:02.533" v="2736" actId="164"/>
          <ac:cxnSpMkLst>
            <pc:docMk/>
            <pc:sldMk cId="4141155367" sldId="1418"/>
            <ac:cxnSpMk id="3265" creationId="{BB85EAB7-80DE-F6BA-478B-8BC55E3A598E}"/>
          </ac:cxnSpMkLst>
        </pc:cxnChg>
        <pc:cxnChg chg="mod">
          <ac:chgData name="Jonathan  Cosme" userId="272d5a2a-eea8-4805-b974-3aa4aa9a913a" providerId="ADAL" clId="{9D4EFA38-178F-4566-8590-2348F54068AD}" dt="2022-11-25T02:04:02.533" v="2736" actId="164"/>
          <ac:cxnSpMkLst>
            <pc:docMk/>
            <pc:sldMk cId="4141155367" sldId="1418"/>
            <ac:cxnSpMk id="3266" creationId="{D5CC8558-40E2-DBB0-8AE8-5FFFA3FC8187}"/>
          </ac:cxnSpMkLst>
        </pc:cxnChg>
        <pc:cxnChg chg="mod">
          <ac:chgData name="Jonathan  Cosme" userId="272d5a2a-eea8-4805-b974-3aa4aa9a913a" providerId="ADAL" clId="{9D4EFA38-178F-4566-8590-2348F54068AD}" dt="2022-11-25T02:04:02.533" v="2736" actId="164"/>
          <ac:cxnSpMkLst>
            <pc:docMk/>
            <pc:sldMk cId="4141155367" sldId="1418"/>
            <ac:cxnSpMk id="3267" creationId="{A543CB68-33A1-7353-3720-A900CA29C054}"/>
          </ac:cxnSpMkLst>
        </pc:cxnChg>
        <pc:cxnChg chg="del">
          <ac:chgData name="Jonathan  Cosme" userId="272d5a2a-eea8-4805-b974-3aa4aa9a913a" providerId="ADAL" clId="{9D4EFA38-178F-4566-8590-2348F54068AD}" dt="2022-11-25T00:45:26.255" v="1479" actId="478"/>
          <ac:cxnSpMkLst>
            <pc:docMk/>
            <pc:sldMk cId="4141155367" sldId="1418"/>
            <ac:cxnSpMk id="3328" creationId="{9C72D97A-9EE6-DE01-98D0-7F88B98C12B3}"/>
          </ac:cxnSpMkLst>
        </pc:cxnChg>
      </pc:sldChg>
      <pc:sldChg chg="addSp delSp modSp add del mod ord">
        <pc:chgData name="Jonathan  Cosme" userId="272d5a2a-eea8-4805-b974-3aa4aa9a913a" providerId="ADAL" clId="{9D4EFA38-178F-4566-8590-2348F54068AD}" dt="2022-11-25T02:17:56.142" v="2899" actId="47"/>
        <pc:sldMkLst>
          <pc:docMk/>
          <pc:sldMk cId="765620505" sldId="1419"/>
        </pc:sldMkLst>
        <pc:spChg chg="del">
          <ac:chgData name="Jonathan  Cosme" userId="272d5a2a-eea8-4805-b974-3aa4aa9a913a" providerId="ADAL" clId="{9D4EFA38-178F-4566-8590-2348F54068AD}" dt="2022-11-25T01:57:24.893" v="2702" actId="478"/>
          <ac:spMkLst>
            <pc:docMk/>
            <pc:sldMk cId="765620505" sldId="1419"/>
            <ac:spMk id="25" creationId="{9C9B9EFE-6EEF-B8EB-9FBF-3DE8670EB80F}"/>
          </ac:spMkLst>
        </pc:spChg>
        <pc:spChg chg="del">
          <ac:chgData name="Jonathan  Cosme" userId="272d5a2a-eea8-4805-b974-3aa4aa9a913a" providerId="ADAL" clId="{9D4EFA38-178F-4566-8590-2348F54068AD}" dt="2022-11-25T01:59:54.067" v="2724" actId="478"/>
          <ac:spMkLst>
            <pc:docMk/>
            <pc:sldMk cId="765620505" sldId="1419"/>
            <ac:spMk id="47" creationId="{99745A06-F9E7-07F5-FDD5-3BEED880C3FC}"/>
          </ac:spMkLst>
        </pc:spChg>
        <pc:spChg chg="del">
          <ac:chgData name="Jonathan  Cosme" userId="272d5a2a-eea8-4805-b974-3aa4aa9a913a" providerId="ADAL" clId="{9D4EFA38-178F-4566-8590-2348F54068AD}" dt="2022-11-25T01:59:54.067" v="2724" actId="478"/>
          <ac:spMkLst>
            <pc:docMk/>
            <pc:sldMk cId="765620505" sldId="1419"/>
            <ac:spMk id="48" creationId="{56C9592A-D829-E7EA-2E94-3E269F9F0B56}"/>
          </ac:spMkLst>
        </pc:spChg>
        <pc:spChg chg="del mod">
          <ac:chgData name="Jonathan  Cosme" userId="272d5a2a-eea8-4805-b974-3aa4aa9a913a" providerId="ADAL" clId="{9D4EFA38-178F-4566-8590-2348F54068AD}" dt="2022-11-25T01:56:55.010" v="2694" actId="478"/>
          <ac:spMkLst>
            <pc:docMk/>
            <pc:sldMk cId="765620505" sldId="1419"/>
            <ac:spMk id="558" creationId="{A7FDB7BF-3292-87CF-B33A-4CAFF4D3A8D8}"/>
          </ac:spMkLst>
        </pc:spChg>
        <pc:spChg chg="del mod">
          <ac:chgData name="Jonathan  Cosme" userId="272d5a2a-eea8-4805-b974-3aa4aa9a913a" providerId="ADAL" clId="{9D4EFA38-178F-4566-8590-2348F54068AD}" dt="2022-11-25T01:59:09.025" v="2713" actId="478"/>
          <ac:spMkLst>
            <pc:docMk/>
            <pc:sldMk cId="765620505" sldId="1419"/>
            <ac:spMk id="565" creationId="{73E5C978-743E-6151-3419-EC2F07CAC300}"/>
          </ac:spMkLst>
        </pc:spChg>
        <pc:spChg chg="del mod">
          <ac:chgData name="Jonathan  Cosme" userId="272d5a2a-eea8-4805-b974-3aa4aa9a913a" providerId="ADAL" clId="{9D4EFA38-178F-4566-8590-2348F54068AD}" dt="2022-11-25T01:59:14.282" v="2715" actId="478"/>
          <ac:spMkLst>
            <pc:docMk/>
            <pc:sldMk cId="765620505" sldId="1419"/>
            <ac:spMk id="572" creationId="{BBCE406B-B6A1-7278-D070-75401BC880CC}"/>
          </ac:spMkLst>
        </pc:spChg>
        <pc:spChg chg="del">
          <ac:chgData name="Jonathan  Cosme" userId="272d5a2a-eea8-4805-b974-3aa4aa9a913a" providerId="ADAL" clId="{9D4EFA38-178F-4566-8590-2348F54068AD}" dt="2022-11-25T01:59:54.067" v="2724" actId="478"/>
          <ac:spMkLst>
            <pc:docMk/>
            <pc:sldMk cId="765620505" sldId="1419"/>
            <ac:spMk id="3137" creationId="{924208C8-509D-E72E-1138-D32EB83FD499}"/>
          </ac:spMkLst>
        </pc:spChg>
        <pc:spChg chg="del">
          <ac:chgData name="Jonathan  Cosme" userId="272d5a2a-eea8-4805-b974-3aa4aa9a913a" providerId="ADAL" clId="{9D4EFA38-178F-4566-8590-2348F54068AD}" dt="2022-11-25T01:59:54.067" v="2724" actId="478"/>
          <ac:spMkLst>
            <pc:docMk/>
            <pc:sldMk cId="765620505" sldId="1419"/>
            <ac:spMk id="3138" creationId="{8A203DC4-3969-F12B-83B1-4AB508DF1944}"/>
          </ac:spMkLst>
        </pc:spChg>
        <pc:spChg chg="del mod topLvl">
          <ac:chgData name="Jonathan  Cosme" userId="272d5a2a-eea8-4805-b974-3aa4aa9a913a" providerId="ADAL" clId="{9D4EFA38-178F-4566-8590-2348F54068AD}" dt="2022-11-25T01:59:35.065" v="2720" actId="478"/>
          <ac:spMkLst>
            <pc:docMk/>
            <pc:sldMk cId="765620505" sldId="1419"/>
            <ac:spMk id="3140" creationId="{4E5F3C01-4E26-5EC5-8A5B-6D81A050BB17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44" creationId="{60EE26A2-4B92-A67F-6299-14A79CDFAFE9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45" creationId="{C31B0690-1753-523D-BF32-451C1030D205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46" creationId="{84072E66-54FA-A06A-565D-26949F59835E}"/>
          </ac:spMkLst>
        </pc:spChg>
        <pc:spChg chg="add del mod topLvl">
          <ac:chgData name="Jonathan  Cosme" userId="272d5a2a-eea8-4805-b974-3aa4aa9a913a" providerId="ADAL" clId="{9D4EFA38-178F-4566-8590-2348F54068AD}" dt="2022-11-25T01:58:54.101" v="2710" actId="478"/>
          <ac:spMkLst>
            <pc:docMk/>
            <pc:sldMk cId="765620505" sldId="1419"/>
            <ac:spMk id="3149" creationId="{BD931F96-5FF4-A916-F2AF-217A8F3F11DF}"/>
          </ac:spMkLst>
        </pc:spChg>
        <pc:spChg chg="add del mod topLvl">
          <ac:chgData name="Jonathan  Cosme" userId="272d5a2a-eea8-4805-b974-3aa4aa9a913a" providerId="ADAL" clId="{9D4EFA38-178F-4566-8590-2348F54068AD}" dt="2022-11-25T01:59:36.625" v="2722" actId="478"/>
          <ac:spMkLst>
            <pc:docMk/>
            <pc:sldMk cId="765620505" sldId="1419"/>
            <ac:spMk id="3153" creationId="{9A07ED62-752F-63E2-06D8-4E78E8EE91FF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57" creationId="{4870BEF4-FC2A-F11C-3130-69327B4C03A1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58" creationId="{EBE649A4-4BF6-D5C6-4F07-1FA8C4F93DAC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59" creationId="{9ABB4F3A-7D76-A704-7917-B3263E09C285}"/>
          </ac:spMkLst>
        </pc:spChg>
        <pc:spChg chg="del mod topLvl">
          <ac:chgData name="Jonathan  Cosme" userId="272d5a2a-eea8-4805-b974-3aa4aa9a913a" providerId="ADAL" clId="{9D4EFA38-178F-4566-8590-2348F54068AD}" dt="2022-11-25T01:57:20.063" v="2700" actId="478"/>
          <ac:spMkLst>
            <pc:docMk/>
            <pc:sldMk cId="765620505" sldId="1419"/>
            <ac:spMk id="3160" creationId="{44D4F41F-2396-F440-53C7-9C06F2642985}"/>
          </ac:spMkLst>
        </pc:spChg>
        <pc:spChg chg="add del mod topLvl">
          <ac:chgData name="Jonathan  Cosme" userId="272d5a2a-eea8-4805-b974-3aa4aa9a913a" providerId="ADAL" clId="{9D4EFA38-178F-4566-8590-2348F54068AD}" dt="2022-11-25T01:59:35.833" v="2721" actId="478"/>
          <ac:spMkLst>
            <pc:docMk/>
            <pc:sldMk cId="765620505" sldId="1419"/>
            <ac:spMk id="3167" creationId="{E3AE17B8-7235-C31C-5360-0E923509A6B3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71" creationId="{B6BCBAA5-74ED-FF03-6EE4-2E84277A6BD3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72" creationId="{70C18A0D-CD86-1913-2221-AB45F169BBFF}"/>
          </ac:spMkLst>
        </pc:spChg>
        <pc:spChg chg="add del mod topLvl">
          <ac:chgData name="Jonathan  Cosme" userId="272d5a2a-eea8-4805-b974-3aa4aa9a913a" providerId="ADAL" clId="{9D4EFA38-178F-4566-8590-2348F54068AD}" dt="2022-11-25T01:58:54.101" v="2710" actId="478"/>
          <ac:spMkLst>
            <pc:docMk/>
            <pc:sldMk cId="765620505" sldId="1419"/>
            <ac:spMk id="3175" creationId="{491A1CBA-1C7C-5B5F-8C2F-8E1B5B321687}"/>
          </ac:spMkLst>
        </pc:spChg>
        <pc:spChg chg="add del mod topLvl">
          <ac:chgData name="Jonathan  Cosme" userId="272d5a2a-eea8-4805-b974-3aa4aa9a913a" providerId="ADAL" clId="{9D4EFA38-178F-4566-8590-2348F54068AD}" dt="2022-11-25T01:59:34.226" v="2719" actId="478"/>
          <ac:spMkLst>
            <pc:docMk/>
            <pc:sldMk cId="765620505" sldId="1419"/>
            <ac:spMk id="3179" creationId="{641C3CC9-A1F9-10B6-F150-EE23139F7CB6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83" creationId="{EA7AA8AA-11F6-38E7-D425-8216A19C5419}"/>
          </ac:spMkLst>
        </pc:spChg>
        <pc:spChg chg="del mod topLvl">
          <ac:chgData name="Jonathan  Cosme" userId="272d5a2a-eea8-4805-b974-3aa4aa9a913a" providerId="ADAL" clId="{9D4EFA38-178F-4566-8590-2348F54068AD}" dt="2022-11-25T01:57:17.911" v="2699" actId="478"/>
          <ac:spMkLst>
            <pc:docMk/>
            <pc:sldMk cId="765620505" sldId="1419"/>
            <ac:spMk id="3184" creationId="{B10B48D4-A48C-5AFD-641D-A095C00D30AC}"/>
          </ac:spMkLst>
        </pc:spChg>
        <pc:spChg chg="del mod topLvl">
          <ac:chgData name="Jonathan  Cosme" userId="272d5a2a-eea8-4805-b974-3aa4aa9a913a" providerId="ADAL" clId="{9D4EFA38-178F-4566-8590-2348F54068AD}" dt="2022-11-25T01:57:20.607" v="2701" actId="478"/>
          <ac:spMkLst>
            <pc:docMk/>
            <pc:sldMk cId="765620505" sldId="1419"/>
            <ac:spMk id="3185" creationId="{B4322812-93BB-7ED3-4486-0FC2F03672F5}"/>
          </ac:spMkLst>
        </pc:spChg>
        <pc:spChg chg="add del mod topLvl">
          <ac:chgData name="Jonathan  Cosme" userId="272d5a2a-eea8-4805-b974-3aa4aa9a913a" providerId="ADAL" clId="{9D4EFA38-178F-4566-8590-2348F54068AD}" dt="2022-11-25T01:58:54.101" v="2710" actId="478"/>
          <ac:spMkLst>
            <pc:docMk/>
            <pc:sldMk cId="765620505" sldId="1419"/>
            <ac:spMk id="3188" creationId="{3D3E7E0B-CF52-840A-BCC8-AC0B7B53274C}"/>
          </ac:spMkLst>
        </pc:spChg>
        <pc:spChg chg="add del mod topLvl">
          <ac:chgData name="Jonathan  Cosme" userId="272d5a2a-eea8-4805-b974-3aa4aa9a913a" providerId="ADAL" clId="{9D4EFA38-178F-4566-8590-2348F54068AD}" dt="2022-11-25T01:58:54.101" v="2710" actId="478"/>
          <ac:spMkLst>
            <pc:docMk/>
            <pc:sldMk cId="765620505" sldId="1419"/>
            <ac:spMk id="3192" creationId="{822A9142-8A5C-D27D-A728-A2A6149A3025}"/>
          </ac:spMkLst>
        </pc:spChg>
        <pc:spChg chg="del">
          <ac:chgData name="Jonathan  Cosme" userId="272d5a2a-eea8-4805-b974-3aa4aa9a913a" providerId="ADAL" clId="{9D4EFA38-178F-4566-8590-2348F54068AD}" dt="2022-11-25T01:59:54.067" v="2724" actId="478"/>
          <ac:spMkLst>
            <pc:docMk/>
            <pc:sldMk cId="765620505" sldId="1419"/>
            <ac:spMk id="3193" creationId="{1795A9F7-8065-7B46-F7FB-AD4456FED4A1}"/>
          </ac:spMkLst>
        </pc:spChg>
        <pc:spChg chg="del mod">
          <ac:chgData name="Jonathan  Cosme" userId="272d5a2a-eea8-4805-b974-3aa4aa9a913a" providerId="ADAL" clId="{9D4EFA38-178F-4566-8590-2348F54068AD}" dt="2022-11-25T01:59:10.313" v="2714" actId="478"/>
          <ac:spMkLst>
            <pc:docMk/>
            <pc:sldMk cId="765620505" sldId="1419"/>
            <ac:spMk id="3196" creationId="{50EBEB55-8968-D2E8-93AF-F9FB585C30AF}"/>
          </ac:spMkLst>
        </pc:spChg>
        <pc:spChg chg="del mod">
          <ac:chgData name="Jonathan  Cosme" userId="272d5a2a-eea8-4805-b974-3aa4aa9a913a" providerId="ADAL" clId="{9D4EFA38-178F-4566-8590-2348F54068AD}" dt="2022-11-25T01:58:29.874" v="2706" actId="478"/>
          <ac:spMkLst>
            <pc:docMk/>
            <pc:sldMk cId="765620505" sldId="1419"/>
            <ac:spMk id="3197" creationId="{AF54162C-7D11-F649-DC29-7B93997E9DB1}"/>
          </ac:spMkLst>
        </pc:spChg>
        <pc:spChg chg="del mod">
          <ac:chgData name="Jonathan  Cosme" userId="272d5a2a-eea8-4805-b974-3aa4aa9a913a" providerId="ADAL" clId="{9D4EFA38-178F-4566-8590-2348F54068AD}" dt="2022-11-25T01:58:29.874" v="2706" actId="478"/>
          <ac:spMkLst>
            <pc:docMk/>
            <pc:sldMk cId="765620505" sldId="1419"/>
            <ac:spMk id="3222" creationId="{B4C1ACA6-4513-29D7-1B4D-6C59F78E6179}"/>
          </ac:spMkLst>
        </pc:spChg>
        <pc:spChg chg="del mod">
          <ac:chgData name="Jonathan  Cosme" userId="272d5a2a-eea8-4805-b974-3aa4aa9a913a" providerId="ADAL" clId="{9D4EFA38-178F-4566-8590-2348F54068AD}" dt="2022-11-25T01:58:29.874" v="2706" actId="478"/>
          <ac:spMkLst>
            <pc:docMk/>
            <pc:sldMk cId="765620505" sldId="1419"/>
            <ac:spMk id="3224" creationId="{5D97B9E6-6148-7213-8B9B-2BE9B5C35CB9}"/>
          </ac:spMkLst>
        </pc:spChg>
        <pc:spChg chg="del mod">
          <ac:chgData name="Jonathan  Cosme" userId="272d5a2a-eea8-4805-b974-3aa4aa9a913a" providerId="ADAL" clId="{9D4EFA38-178F-4566-8590-2348F54068AD}" dt="2022-11-25T01:56:55.010" v="2694" actId="478"/>
          <ac:spMkLst>
            <pc:docMk/>
            <pc:sldMk cId="765620505" sldId="1419"/>
            <ac:spMk id="3242" creationId="{D98B3E16-6FB2-43E2-80E0-4AA798DC6BF6}"/>
          </ac:spMkLst>
        </pc:spChg>
        <pc:spChg chg="del mod">
          <ac:chgData name="Jonathan  Cosme" userId="272d5a2a-eea8-4805-b974-3aa4aa9a913a" providerId="ADAL" clId="{9D4EFA38-178F-4566-8590-2348F54068AD}" dt="2022-11-25T01:57:00.537" v="2696" actId="478"/>
          <ac:spMkLst>
            <pc:docMk/>
            <pc:sldMk cId="765620505" sldId="1419"/>
            <ac:spMk id="3244" creationId="{7FFFA8FA-85F7-55EF-04E0-64CF2B6267B0}"/>
          </ac:spMkLst>
        </pc:spChg>
        <pc:grpChg chg="del">
          <ac:chgData name="Jonathan  Cosme" userId="272d5a2a-eea8-4805-b974-3aa4aa9a913a" providerId="ADAL" clId="{9D4EFA38-178F-4566-8590-2348F54068AD}" dt="2022-11-25T01:59:16.861" v="2716" actId="165"/>
          <ac:grpSpMkLst>
            <pc:docMk/>
            <pc:sldMk cId="765620505" sldId="1419"/>
            <ac:grpSpMk id="567" creationId="{FAFACE22-311F-1436-9AA2-92E672BEE95B}"/>
          </ac:grpSpMkLst>
        </pc:grpChg>
        <pc:grpChg chg="del">
          <ac:chgData name="Jonathan  Cosme" userId="272d5a2a-eea8-4805-b974-3aa4aa9a913a" providerId="ADAL" clId="{9D4EFA38-178F-4566-8590-2348F54068AD}" dt="2022-11-25T01:58:40.848" v="2707" actId="165"/>
          <ac:grpSpMkLst>
            <pc:docMk/>
            <pc:sldMk cId="765620505" sldId="1419"/>
            <ac:grpSpMk id="568" creationId="{273BB549-EB44-A9C4-ACF5-F40EBB72B694}"/>
          </ac:grpSpMkLst>
        </pc:grpChg>
        <pc:grpChg chg="del">
          <ac:chgData name="Jonathan  Cosme" userId="272d5a2a-eea8-4805-b974-3aa4aa9a913a" providerId="ADAL" clId="{9D4EFA38-178F-4566-8590-2348F54068AD}" dt="2022-11-25T01:57:09.634" v="2697" actId="165"/>
          <ac:grpSpMkLst>
            <pc:docMk/>
            <pc:sldMk cId="765620505" sldId="1419"/>
            <ac:grpSpMk id="570" creationId="{5E4AE5DF-167E-0ACE-511E-D8F4B1C9E9F1}"/>
          </ac:grpSpMkLst>
        </pc:grpChg>
        <pc:grpChg chg="del">
          <ac:chgData name="Jonathan  Cosme" userId="272d5a2a-eea8-4805-b974-3aa4aa9a913a" providerId="ADAL" clId="{9D4EFA38-178F-4566-8590-2348F54068AD}" dt="2022-11-25T01:57:10.551" v="2698" actId="165"/>
          <ac:grpSpMkLst>
            <pc:docMk/>
            <pc:sldMk cId="765620505" sldId="1419"/>
            <ac:grpSpMk id="571" creationId="{C156802D-0ED1-D172-1C45-FD44A1170EAA}"/>
          </ac:grpSpMkLst>
        </pc:grpChg>
        <pc:cxnChg chg="del mod">
          <ac:chgData name="Jonathan  Cosme" userId="272d5a2a-eea8-4805-b974-3aa4aa9a913a" providerId="ADAL" clId="{9D4EFA38-178F-4566-8590-2348F54068AD}" dt="2022-11-25T01:59:05.298" v="2712" actId="478"/>
          <ac:cxnSpMkLst>
            <pc:docMk/>
            <pc:sldMk cId="765620505" sldId="1419"/>
            <ac:cxnSpMk id="574" creationId="{A22B8A24-177C-88F5-266E-EFD0984E5DF0}"/>
          </ac:cxnSpMkLst>
        </pc:cxnChg>
        <pc:cxnChg chg="add 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41" creationId="{C6E67FA3-E785-679C-C185-216A152137B7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42" creationId="{3ED2EF04-7F1A-B6B3-EC4A-09700A81DA59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43" creationId="{53D2E977-ADC2-09BE-47A3-9D765FF518D2}"/>
          </ac:cxnSpMkLst>
        </pc:cxnChg>
        <pc:cxnChg chg="add 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54" creationId="{4DCD1052-7CA0-96A4-7BDB-609B0B67B36A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55" creationId="{13BFE2BD-3AF7-71FE-6089-02CBA5A2B104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56" creationId="{3A3DE272-2D95-C24F-F574-1A340DFC44FD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68" creationId="{C36387B9-264C-57B2-E291-60B2E4BC81E6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69" creationId="{E188208C-0830-50F8-6DFA-DF4ED6F04D98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70" creationId="{9D3585AD-222B-791E-C67C-A89D2A8E6DD7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80" creationId="{6BFD9953-59ED-F6D8-5708-F61C565784E6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81" creationId="{52EFF9BC-4966-F83D-5F3E-E87653BCE5CD}"/>
          </ac:cxnSpMkLst>
        </pc:cxnChg>
        <pc:cxnChg chg="del mod topLvl">
          <ac:chgData name="Jonathan  Cosme" userId="272d5a2a-eea8-4805-b974-3aa4aa9a913a" providerId="ADAL" clId="{9D4EFA38-178F-4566-8590-2348F54068AD}" dt="2022-11-25T01:59:54.067" v="2724" actId="478"/>
          <ac:cxnSpMkLst>
            <pc:docMk/>
            <pc:sldMk cId="765620505" sldId="1419"/>
            <ac:cxnSpMk id="3182" creationId="{047AACFC-E99E-713E-1913-203F652E0F3F}"/>
          </ac:cxnSpMkLst>
        </pc:cxnChg>
        <pc:cxnChg chg="del mod">
          <ac:chgData name="Jonathan  Cosme" userId="272d5a2a-eea8-4805-b974-3aa4aa9a913a" providerId="ADAL" clId="{9D4EFA38-178F-4566-8590-2348F54068AD}" dt="2022-11-25T01:59:05.298" v="2712" actId="478"/>
          <ac:cxnSpMkLst>
            <pc:docMk/>
            <pc:sldMk cId="765620505" sldId="1419"/>
            <ac:cxnSpMk id="3201" creationId="{1A3AC029-D7C4-FB59-A314-A13EC426A882}"/>
          </ac:cxnSpMkLst>
        </pc:cxnChg>
        <pc:cxnChg chg="del mod">
          <ac:chgData name="Jonathan  Cosme" userId="272d5a2a-eea8-4805-b974-3aa4aa9a913a" providerId="ADAL" clId="{9D4EFA38-178F-4566-8590-2348F54068AD}" dt="2022-11-25T01:58:29.874" v="2706" actId="478"/>
          <ac:cxnSpMkLst>
            <pc:docMk/>
            <pc:sldMk cId="765620505" sldId="1419"/>
            <ac:cxnSpMk id="3226" creationId="{B828044F-D1EF-07E9-793E-A262BA29E14B}"/>
          </ac:cxnSpMkLst>
        </pc:cxnChg>
        <pc:cxnChg chg="del mod">
          <ac:chgData name="Jonathan  Cosme" userId="272d5a2a-eea8-4805-b974-3aa4aa9a913a" providerId="ADAL" clId="{9D4EFA38-178F-4566-8590-2348F54068AD}" dt="2022-11-25T01:58:29.874" v="2706" actId="478"/>
          <ac:cxnSpMkLst>
            <pc:docMk/>
            <pc:sldMk cId="765620505" sldId="1419"/>
            <ac:cxnSpMk id="3228" creationId="{857E2922-A2AC-402A-6BDF-0AF1BEE34B01}"/>
          </ac:cxnSpMkLst>
        </pc:cxnChg>
        <pc:cxnChg chg="del mod">
          <ac:chgData name="Jonathan  Cosme" userId="272d5a2a-eea8-4805-b974-3aa4aa9a913a" providerId="ADAL" clId="{9D4EFA38-178F-4566-8590-2348F54068AD}" dt="2022-11-25T01:56:55.010" v="2694" actId="478"/>
          <ac:cxnSpMkLst>
            <pc:docMk/>
            <pc:sldMk cId="765620505" sldId="1419"/>
            <ac:cxnSpMk id="3246" creationId="{DC76181A-F51F-A646-41AE-70C0AE864AAB}"/>
          </ac:cxnSpMkLst>
        </pc:cxnChg>
        <pc:cxnChg chg="del mod">
          <ac:chgData name="Jonathan  Cosme" userId="272d5a2a-eea8-4805-b974-3aa4aa9a913a" providerId="ADAL" clId="{9D4EFA38-178F-4566-8590-2348F54068AD}" dt="2022-11-25T01:56:57.052" v="2695" actId="478"/>
          <ac:cxnSpMkLst>
            <pc:docMk/>
            <pc:sldMk cId="765620505" sldId="1419"/>
            <ac:cxnSpMk id="3247" creationId="{DF4ED42E-8344-EFCD-3AE7-C64A73C59259}"/>
          </ac:cxnSpMkLst>
        </pc:cxnChg>
      </pc:sldChg>
      <pc:sldChg chg="addSp delSp modSp add mod ord">
        <pc:chgData name="Jonathan  Cosme" userId="272d5a2a-eea8-4805-b974-3aa4aa9a913a" providerId="ADAL" clId="{9D4EFA38-178F-4566-8590-2348F54068AD}" dt="2022-11-25T17:08:03.338" v="4010" actId="20577"/>
        <pc:sldMkLst>
          <pc:docMk/>
          <pc:sldMk cId="453238003" sldId="1420"/>
        </pc:sldMkLst>
        <pc:spChg chg="add del mod">
          <ac:chgData name="Jonathan  Cosme" userId="272d5a2a-eea8-4805-b974-3aa4aa9a913a" providerId="ADAL" clId="{9D4EFA38-178F-4566-8590-2348F54068AD}" dt="2022-11-25T02:03:43.005" v="2732"/>
          <ac:spMkLst>
            <pc:docMk/>
            <pc:sldMk cId="453238003" sldId="1420"/>
            <ac:spMk id="2" creationId="{A918DA6D-1585-5281-7636-3A27A3C8DA02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5" creationId="{708C6002-AFA9-8C9B-E76F-32D2754B026D}"/>
          </ac:spMkLst>
        </pc:spChg>
        <pc:spChg chg="mod">
          <ac:chgData name="Jonathan  Cosme" userId="272d5a2a-eea8-4805-b974-3aa4aa9a913a" providerId="ADAL" clId="{9D4EFA38-178F-4566-8590-2348F54068AD}" dt="2022-11-25T02:03:10.233" v="2729"/>
          <ac:spMkLst>
            <pc:docMk/>
            <pc:sldMk cId="453238003" sldId="1420"/>
            <ac:spMk id="13" creationId="{BDD37DCF-0932-16A6-D523-1C76231F80D1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15" creationId="{C528EB48-5531-9BA8-5A43-D27927958CA5}"/>
          </ac:spMkLst>
        </pc:spChg>
        <pc:spChg chg="mod">
          <ac:chgData name="Jonathan  Cosme" userId="272d5a2a-eea8-4805-b974-3aa4aa9a913a" providerId="ADAL" clId="{9D4EFA38-178F-4566-8590-2348F54068AD}" dt="2022-11-25T02:03:10.233" v="2729"/>
          <ac:spMkLst>
            <pc:docMk/>
            <pc:sldMk cId="453238003" sldId="1420"/>
            <ac:spMk id="21" creationId="{A778BEEA-B0E2-30E8-0E1D-D0F30DBBFD96}"/>
          </ac:spMkLst>
        </pc:spChg>
        <pc:spChg chg="mod">
          <ac:chgData name="Jonathan  Cosme" userId="272d5a2a-eea8-4805-b974-3aa4aa9a913a" providerId="ADAL" clId="{9D4EFA38-178F-4566-8590-2348F54068AD}" dt="2022-11-25T02:03:10.233" v="2729"/>
          <ac:spMkLst>
            <pc:docMk/>
            <pc:sldMk cId="453238003" sldId="1420"/>
            <ac:spMk id="22" creationId="{21117D6D-3881-F7DA-3C59-B0DA7AF594BA}"/>
          </ac:spMkLst>
        </pc:spChg>
        <pc:spChg chg="mod">
          <ac:chgData name="Jonathan  Cosme" userId="272d5a2a-eea8-4805-b974-3aa4aa9a913a" providerId="ADAL" clId="{9D4EFA38-178F-4566-8590-2348F54068AD}" dt="2022-11-25T02:03:10.233" v="2729"/>
          <ac:spMkLst>
            <pc:docMk/>
            <pc:sldMk cId="453238003" sldId="1420"/>
            <ac:spMk id="23" creationId="{079CBB5F-392D-B64B-9727-4EB8604284E5}"/>
          </ac:spMkLst>
        </pc:spChg>
        <pc:spChg chg="mod">
          <ac:chgData name="Jonathan  Cosme" userId="272d5a2a-eea8-4805-b974-3aa4aa9a913a" providerId="ADAL" clId="{9D4EFA38-178F-4566-8590-2348F54068AD}" dt="2022-11-25T02:03:10.233" v="2729"/>
          <ac:spMkLst>
            <pc:docMk/>
            <pc:sldMk cId="453238003" sldId="1420"/>
            <ac:spMk id="24" creationId="{B6EC3FC7-F7A6-2A83-3B8A-BDE8227AC2C5}"/>
          </ac:spMkLst>
        </pc:spChg>
        <pc:spChg chg="mod">
          <ac:chgData name="Jonathan  Cosme" userId="272d5a2a-eea8-4805-b974-3aa4aa9a913a" providerId="ADAL" clId="{9D4EFA38-178F-4566-8590-2348F54068AD}" dt="2022-11-25T17:08:03.338" v="4010" actId="20577"/>
          <ac:spMkLst>
            <pc:docMk/>
            <pc:sldMk cId="453238003" sldId="1420"/>
            <ac:spMk id="25" creationId="{9C9B9EFE-6EEF-B8EB-9FBF-3DE8670EB80F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26" creationId="{C5B6F3BA-C19D-C67F-578B-8A3A03E93431}"/>
          </ac:spMkLst>
        </pc:spChg>
        <pc:spChg chg="add mod topLvl">
          <ac:chgData name="Jonathan  Cosme" userId="272d5a2a-eea8-4805-b974-3aa4aa9a913a" providerId="ADAL" clId="{9D4EFA38-178F-4566-8590-2348F54068AD}" dt="2022-11-25T02:08:54.428" v="2789" actId="164"/>
          <ac:spMkLst>
            <pc:docMk/>
            <pc:sldMk cId="453238003" sldId="1420"/>
            <ac:spMk id="27" creationId="{E6505BF1-C06C-1F15-88F8-FF2C417FB334}"/>
          </ac:spMkLst>
        </pc:spChg>
        <pc:spChg chg="add mod topLvl">
          <ac:chgData name="Jonathan  Cosme" userId="272d5a2a-eea8-4805-b974-3aa4aa9a913a" providerId="ADAL" clId="{9D4EFA38-178F-4566-8590-2348F54068AD}" dt="2022-11-25T02:17:31.760" v="2895" actId="20577"/>
          <ac:spMkLst>
            <pc:docMk/>
            <pc:sldMk cId="453238003" sldId="1420"/>
            <ac:spMk id="28" creationId="{CD96A8B0-4457-FB5A-DEF1-256DA6E846CD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31" creationId="{77592530-F1E0-9E9E-0455-1FAC25DCDA6D}"/>
          </ac:spMkLst>
        </pc:spChg>
        <pc:spChg chg="mod topLvl">
          <ac:chgData name="Jonathan  Cosme" userId="272d5a2a-eea8-4805-b974-3aa4aa9a913a" providerId="ADAL" clId="{9D4EFA38-178F-4566-8590-2348F54068AD}" dt="2022-11-25T02:16:02.573" v="2868" actId="1036"/>
          <ac:spMkLst>
            <pc:docMk/>
            <pc:sldMk cId="453238003" sldId="1420"/>
            <ac:spMk id="34" creationId="{6028E7CA-C248-BA57-6B68-3EC7F30561F7}"/>
          </ac:spMkLst>
        </pc:spChg>
        <pc:spChg chg="del mod topLvl">
          <ac:chgData name="Jonathan  Cosme" userId="272d5a2a-eea8-4805-b974-3aa4aa9a913a" providerId="ADAL" clId="{9D4EFA38-178F-4566-8590-2348F54068AD}" dt="2022-11-25T02:04:38.297" v="2745" actId="478"/>
          <ac:spMkLst>
            <pc:docMk/>
            <pc:sldMk cId="453238003" sldId="1420"/>
            <ac:spMk id="40" creationId="{8CFFE558-3528-E6E8-3444-820F212A441E}"/>
          </ac:spMkLst>
        </pc:spChg>
        <pc:spChg chg="del mod topLvl">
          <ac:chgData name="Jonathan  Cosme" userId="272d5a2a-eea8-4805-b974-3aa4aa9a913a" providerId="ADAL" clId="{9D4EFA38-178F-4566-8590-2348F54068AD}" dt="2022-11-25T02:04:38.297" v="2745" actId="478"/>
          <ac:spMkLst>
            <pc:docMk/>
            <pc:sldMk cId="453238003" sldId="1420"/>
            <ac:spMk id="41" creationId="{5B407110-7CEA-BE77-2F1F-8B6F0F3C2B72}"/>
          </ac:spMkLst>
        </pc:spChg>
        <pc:spChg chg="del mod topLvl">
          <ac:chgData name="Jonathan  Cosme" userId="272d5a2a-eea8-4805-b974-3aa4aa9a913a" providerId="ADAL" clId="{9D4EFA38-178F-4566-8590-2348F54068AD}" dt="2022-11-25T02:04:38.297" v="2745" actId="478"/>
          <ac:spMkLst>
            <pc:docMk/>
            <pc:sldMk cId="453238003" sldId="1420"/>
            <ac:spMk id="42" creationId="{5D2E6E85-989C-64DA-AA73-D50C4F849333}"/>
          </ac:spMkLst>
        </pc:spChg>
        <pc:spChg chg="del mod topLvl">
          <ac:chgData name="Jonathan  Cosme" userId="272d5a2a-eea8-4805-b974-3aa4aa9a913a" providerId="ADAL" clId="{9D4EFA38-178F-4566-8590-2348F54068AD}" dt="2022-11-25T02:04:38.297" v="2745" actId="478"/>
          <ac:spMkLst>
            <pc:docMk/>
            <pc:sldMk cId="453238003" sldId="1420"/>
            <ac:spMk id="43" creationId="{679CCEFB-163E-1E91-B80C-08D7865E1863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46" creationId="{D0276505-D758-0F00-792F-F3598A51137A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47" creationId="{99745A06-F9E7-07F5-FDD5-3BEED880C3FC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48" creationId="{56C9592A-D829-E7EA-2E94-3E269F9F0B56}"/>
          </ac:spMkLst>
        </pc:spChg>
        <pc:spChg chg="del mod topLvl">
          <ac:chgData name="Jonathan  Cosme" userId="272d5a2a-eea8-4805-b974-3aa4aa9a913a" providerId="ADAL" clId="{9D4EFA38-178F-4566-8590-2348F54068AD}" dt="2022-11-25T02:08:43.218" v="2783" actId="478"/>
          <ac:spMkLst>
            <pc:docMk/>
            <pc:sldMk cId="453238003" sldId="1420"/>
            <ac:spMk id="50" creationId="{92875F35-C908-44FB-82AC-D05AD8ED0B76}"/>
          </ac:spMkLst>
        </pc:spChg>
        <pc:spChg chg="del mod topLvl">
          <ac:chgData name="Jonathan  Cosme" userId="272d5a2a-eea8-4805-b974-3aa4aa9a913a" providerId="ADAL" clId="{9D4EFA38-178F-4566-8590-2348F54068AD}" dt="2022-11-25T02:08:43.218" v="2783" actId="478"/>
          <ac:spMkLst>
            <pc:docMk/>
            <pc:sldMk cId="453238003" sldId="1420"/>
            <ac:spMk id="51" creationId="{046F8393-5E4F-B6DE-19A2-47D41EA77975}"/>
          </ac:spMkLst>
        </pc:spChg>
        <pc:spChg chg="del mod topLvl">
          <ac:chgData name="Jonathan  Cosme" userId="272d5a2a-eea8-4805-b974-3aa4aa9a913a" providerId="ADAL" clId="{9D4EFA38-178F-4566-8590-2348F54068AD}" dt="2022-11-25T02:08:46.081" v="2784" actId="478"/>
          <ac:spMkLst>
            <pc:docMk/>
            <pc:sldMk cId="453238003" sldId="1420"/>
            <ac:spMk id="53" creationId="{8CE77A12-EC32-3C1E-AB63-921595FD791E}"/>
          </ac:spMkLst>
        </pc:spChg>
        <pc:spChg chg="add 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522" creationId="{7B24061A-B647-D624-D14F-75546963957F}"/>
          </ac:spMkLst>
        </pc:spChg>
        <pc:spChg chg="mod">
          <ac:chgData name="Jonathan  Cosme" userId="272d5a2a-eea8-4805-b974-3aa4aa9a913a" providerId="ADAL" clId="{9D4EFA38-178F-4566-8590-2348F54068AD}" dt="2022-11-25T02:09:56.234" v="2798" actId="571"/>
          <ac:spMkLst>
            <pc:docMk/>
            <pc:sldMk cId="453238003" sldId="1420"/>
            <ac:spMk id="524" creationId="{46B1B6EF-A156-AF53-C0E1-30AEF022301B}"/>
          </ac:spMkLst>
        </pc:spChg>
        <pc:spChg chg="mod">
          <ac:chgData name="Jonathan  Cosme" userId="272d5a2a-eea8-4805-b974-3aa4aa9a913a" providerId="ADAL" clId="{9D4EFA38-178F-4566-8590-2348F54068AD}" dt="2022-11-25T02:17:33.846" v="2898" actId="20577"/>
          <ac:spMkLst>
            <pc:docMk/>
            <pc:sldMk cId="453238003" sldId="1420"/>
            <ac:spMk id="525" creationId="{53F1D403-6BCD-4890-9940-EEA63858C8A2}"/>
          </ac:spMkLst>
        </pc:spChg>
        <pc:spChg chg="del mod">
          <ac:chgData name="Jonathan  Cosme" userId="272d5a2a-eea8-4805-b974-3aa4aa9a913a" providerId="ADAL" clId="{9D4EFA38-178F-4566-8590-2348F54068AD}" dt="2022-11-25T02:09:58.746" v="2799" actId="478"/>
          <ac:spMkLst>
            <pc:docMk/>
            <pc:sldMk cId="453238003" sldId="1420"/>
            <ac:spMk id="531" creationId="{0B79D65D-D69B-A0A3-37A3-CD54FFD0B5D5}"/>
          </ac:spMkLst>
        </pc:spChg>
        <pc:spChg chg="add 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540" creationId="{5D80A769-050B-DE1D-376D-4EBDFEA55432}"/>
          </ac:spMkLst>
        </pc:spChg>
        <pc:spChg chg="add mod">
          <ac:chgData name="Jonathan  Cosme" userId="272d5a2a-eea8-4805-b974-3aa4aa9a913a" providerId="ADAL" clId="{9D4EFA38-178F-4566-8590-2348F54068AD}" dt="2022-11-25T02:16:34.126" v="2872" actId="208"/>
          <ac:spMkLst>
            <pc:docMk/>
            <pc:sldMk cId="453238003" sldId="1420"/>
            <ac:spMk id="541" creationId="{9A16500D-856B-9C21-134C-5A398CB6FC49}"/>
          </ac:spMkLst>
        </pc:spChg>
        <pc:spChg chg="mod">
          <ac:chgData name="Jonathan  Cosme" userId="272d5a2a-eea8-4805-b974-3aa4aa9a913a" providerId="ADAL" clId="{9D4EFA38-178F-4566-8590-2348F54068AD}" dt="2022-11-25T02:10:56.319" v="2810" actId="1076"/>
          <ac:spMkLst>
            <pc:docMk/>
            <pc:sldMk cId="453238003" sldId="1420"/>
            <ac:spMk id="558" creationId="{A7FDB7BF-3292-87CF-B33A-4CAFF4D3A8D8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565" creationId="{73E5C978-743E-6151-3419-EC2F07CAC300}"/>
          </ac:spMkLst>
        </pc:spChg>
        <pc:spChg chg="mod">
          <ac:chgData name="Jonathan  Cosme" userId="272d5a2a-eea8-4805-b974-3aa4aa9a913a" providerId="ADAL" clId="{9D4EFA38-178F-4566-8590-2348F54068AD}" dt="2022-11-25T02:08:47.892" v="2786" actId="1076"/>
          <ac:spMkLst>
            <pc:docMk/>
            <pc:sldMk cId="453238003" sldId="1420"/>
            <ac:spMk id="569" creationId="{00000000-0000-0000-0000-000000000000}"/>
          </ac:spMkLst>
        </pc:spChg>
        <pc:spChg chg="mod">
          <ac:chgData name="Jonathan  Cosme" userId="272d5a2a-eea8-4805-b974-3aa4aa9a913a" providerId="ADAL" clId="{9D4EFA38-178F-4566-8590-2348F54068AD}" dt="2022-11-25T02:14:19.109" v="2855" actId="1582"/>
          <ac:spMkLst>
            <pc:docMk/>
            <pc:sldMk cId="453238003" sldId="1420"/>
            <ac:spMk id="572" creationId="{BBCE406B-B6A1-7278-D070-75401BC880CC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3137" creationId="{924208C8-509D-E72E-1138-D32EB83FD499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3138" creationId="{8A203DC4-3969-F12B-83B1-4AB508DF1944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3193" creationId="{1795A9F7-8065-7B46-F7FB-AD4456FED4A1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3196" creationId="{50EBEB55-8968-D2E8-93AF-F9FB585C30AF}"/>
          </ac:spMkLst>
        </pc:spChg>
        <pc:spChg chg="mod">
          <ac:chgData name="Jonathan  Cosme" userId="272d5a2a-eea8-4805-b974-3aa4aa9a913a" providerId="ADAL" clId="{9D4EFA38-178F-4566-8590-2348F54068AD}" dt="2022-11-25T02:13:30.974" v="2850" actId="1076"/>
          <ac:spMkLst>
            <pc:docMk/>
            <pc:sldMk cId="453238003" sldId="1420"/>
            <ac:spMk id="3197" creationId="{AF54162C-7D11-F649-DC29-7B93997E9DB1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3222" creationId="{B4C1ACA6-4513-29D7-1B4D-6C59F78E6179}"/>
          </ac:spMkLst>
        </pc:spChg>
        <pc:spChg chg="mod">
          <ac:chgData name="Jonathan  Cosme" userId="272d5a2a-eea8-4805-b974-3aa4aa9a913a" providerId="ADAL" clId="{9D4EFA38-178F-4566-8590-2348F54068AD}" dt="2022-11-25T02:14:19.109" v="2855" actId="1582"/>
          <ac:spMkLst>
            <pc:docMk/>
            <pc:sldMk cId="453238003" sldId="1420"/>
            <ac:spMk id="3224" creationId="{5D97B9E6-6148-7213-8B9B-2BE9B5C35CB9}"/>
          </ac:spMkLst>
        </pc:spChg>
        <pc:spChg chg="mod">
          <ac:chgData name="Jonathan  Cosme" userId="272d5a2a-eea8-4805-b974-3aa4aa9a913a" providerId="ADAL" clId="{9D4EFA38-178F-4566-8590-2348F54068AD}" dt="2022-11-25T02:10:37.572" v="2806" actId="1076"/>
          <ac:spMkLst>
            <pc:docMk/>
            <pc:sldMk cId="453238003" sldId="1420"/>
            <ac:spMk id="3242" creationId="{D98B3E16-6FB2-43E2-80E0-4AA798DC6BF6}"/>
          </ac:spMkLst>
        </pc:spChg>
        <pc:spChg chg="mod">
          <ac:chgData name="Jonathan  Cosme" userId="272d5a2a-eea8-4805-b974-3aa4aa9a913a" providerId="ADAL" clId="{9D4EFA38-178F-4566-8590-2348F54068AD}" dt="2022-11-25T02:14:19.109" v="2855" actId="1582"/>
          <ac:spMkLst>
            <pc:docMk/>
            <pc:sldMk cId="453238003" sldId="1420"/>
            <ac:spMk id="3244" creationId="{7FFFA8FA-85F7-55EF-04E0-64CF2B6267B0}"/>
          </ac:spMkLst>
        </pc:spChg>
        <pc:grpChg chg="add del mod">
          <ac:chgData name="Jonathan  Cosme" userId="272d5a2a-eea8-4805-b974-3aa4aa9a913a" providerId="ADAL" clId="{9D4EFA38-178F-4566-8590-2348F54068AD}" dt="2022-11-25T02:03:43.005" v="2732"/>
          <ac:grpSpMkLst>
            <pc:docMk/>
            <pc:sldMk cId="453238003" sldId="1420"/>
            <ac:grpSpMk id="9" creationId="{3F743FD7-ECF5-97E8-8325-20A981ADA396}"/>
          </ac:grpSpMkLst>
        </pc:grpChg>
        <pc:grpChg chg="mod">
          <ac:chgData name="Jonathan  Cosme" userId="272d5a2a-eea8-4805-b974-3aa4aa9a913a" providerId="ADAL" clId="{9D4EFA38-178F-4566-8590-2348F54068AD}" dt="2022-11-25T02:03:10.233" v="2729"/>
          <ac:grpSpMkLst>
            <pc:docMk/>
            <pc:sldMk cId="453238003" sldId="1420"/>
            <ac:grpSpMk id="10" creationId="{8369C819-A59C-113D-D50D-F5CA5C1B7236}"/>
          </ac:grpSpMkLst>
        </pc:grpChg>
        <pc:grpChg chg="mod">
          <ac:chgData name="Jonathan  Cosme" userId="272d5a2a-eea8-4805-b974-3aa4aa9a913a" providerId="ADAL" clId="{9D4EFA38-178F-4566-8590-2348F54068AD}" dt="2022-11-25T02:03:10.233" v="2729"/>
          <ac:grpSpMkLst>
            <pc:docMk/>
            <pc:sldMk cId="453238003" sldId="1420"/>
            <ac:grpSpMk id="11" creationId="{B8A814A7-9D2B-CAC8-D6B1-85C15DE2AB9C}"/>
          </ac:grpSpMkLst>
        </pc:grpChg>
        <pc:grpChg chg="mod">
          <ac:chgData name="Jonathan  Cosme" userId="272d5a2a-eea8-4805-b974-3aa4aa9a913a" providerId="ADAL" clId="{9D4EFA38-178F-4566-8590-2348F54068AD}" dt="2022-11-25T02:03:10.233" v="2729"/>
          <ac:grpSpMkLst>
            <pc:docMk/>
            <pc:sldMk cId="453238003" sldId="1420"/>
            <ac:grpSpMk id="12" creationId="{B485FAC9-B072-8DC7-3415-4ECB581A3287}"/>
          </ac:grpSpMkLst>
        </pc:grpChg>
        <pc:grpChg chg="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16" creationId="{15F9662E-A125-EBFB-CA4F-F67FF915D1A1}"/>
          </ac:grpSpMkLst>
        </pc:grpChg>
        <pc:grpChg chg="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17" creationId="{C886F0F0-B012-DAA8-1228-C2B0778F2B96}"/>
          </ac:grpSpMkLst>
        </pc:grpChg>
        <pc:grpChg chg="add del mod topLvl">
          <ac:chgData name="Jonathan  Cosme" userId="272d5a2a-eea8-4805-b974-3aa4aa9a913a" providerId="ADAL" clId="{9D4EFA38-178F-4566-8590-2348F54068AD}" dt="2022-11-25T02:04:16.021" v="2741" actId="165"/>
          <ac:grpSpMkLst>
            <pc:docMk/>
            <pc:sldMk cId="453238003" sldId="1420"/>
            <ac:grpSpMk id="29" creationId="{6E3B83AC-4634-EF4B-2E82-613F673205A4}"/>
          </ac:grpSpMkLst>
        </pc:grpChg>
        <pc:grpChg chg="del mod topLvl">
          <ac:chgData name="Jonathan  Cosme" userId="272d5a2a-eea8-4805-b974-3aa4aa9a913a" providerId="ADAL" clId="{9D4EFA38-178F-4566-8590-2348F54068AD}" dt="2022-11-25T02:04:28.501" v="2743" actId="165"/>
          <ac:grpSpMkLst>
            <pc:docMk/>
            <pc:sldMk cId="453238003" sldId="1420"/>
            <ac:grpSpMk id="30" creationId="{956B8406-AE02-956D-47A0-FB5DCE7667D0}"/>
          </ac:grpSpMkLst>
        </pc:grpChg>
        <pc:grpChg chg="del mod topLvl">
          <ac:chgData name="Jonathan  Cosme" userId="272d5a2a-eea8-4805-b974-3aa4aa9a913a" providerId="ADAL" clId="{9D4EFA38-178F-4566-8590-2348F54068AD}" dt="2022-11-25T02:04:26.518" v="2742" actId="165"/>
          <ac:grpSpMkLst>
            <pc:docMk/>
            <pc:sldMk cId="453238003" sldId="1420"/>
            <ac:grpSpMk id="32" creationId="{10D2DF0E-4642-6ADB-7250-47D22CCA4B7D}"/>
          </ac:grpSpMkLst>
        </pc:grpChg>
        <pc:grpChg chg="add del mod topLvl">
          <ac:chgData name="Jonathan  Cosme" userId="272d5a2a-eea8-4805-b974-3aa4aa9a913a" providerId="ADAL" clId="{9D4EFA38-178F-4566-8590-2348F54068AD}" dt="2022-11-25T02:08:26.884" v="2780" actId="164"/>
          <ac:grpSpMkLst>
            <pc:docMk/>
            <pc:sldMk cId="453238003" sldId="1420"/>
            <ac:grpSpMk id="33" creationId="{F2B78A45-206F-EC66-90A8-5E3298B843A2}"/>
          </ac:grpSpMkLst>
        </pc:grpChg>
        <pc:grpChg chg="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38" creationId="{4E5E48C9-4F54-F2E5-6D57-D282E93A4E9D}"/>
          </ac:grpSpMkLst>
        </pc:grpChg>
        <pc:grpChg chg="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39" creationId="{096198D7-AD83-16EC-77B3-205B413219DD}"/>
          </ac:grpSpMkLst>
        </pc:grpChg>
        <pc:grpChg chg="add del mod">
          <ac:chgData name="Jonathan  Cosme" userId="272d5a2a-eea8-4805-b974-3aa4aa9a913a" providerId="ADAL" clId="{9D4EFA38-178F-4566-8590-2348F54068AD}" dt="2022-11-25T02:04:14.293" v="2740" actId="165"/>
          <ac:grpSpMkLst>
            <pc:docMk/>
            <pc:sldMk cId="453238003" sldId="1420"/>
            <ac:grpSpMk id="44" creationId="{E055EFCB-54B4-00DD-02E0-42EAED5F349C}"/>
          </ac:grpSpMkLst>
        </pc:grpChg>
        <pc:grpChg chg="add del mod">
          <ac:chgData name="Jonathan  Cosme" userId="272d5a2a-eea8-4805-b974-3aa4aa9a913a" providerId="ADAL" clId="{9D4EFA38-178F-4566-8590-2348F54068AD}" dt="2022-11-25T02:08:17.550" v="2777" actId="165"/>
          <ac:grpSpMkLst>
            <pc:docMk/>
            <pc:sldMk cId="453238003" sldId="1420"/>
            <ac:grpSpMk id="45" creationId="{AF9E8AA0-1DF2-5038-156A-C7C01F1FB15E}"/>
          </ac:grpSpMkLst>
        </pc:grpChg>
        <pc:grpChg chg="add del mod">
          <ac:chgData name="Jonathan  Cosme" userId="272d5a2a-eea8-4805-b974-3aa4aa9a913a" providerId="ADAL" clId="{9D4EFA38-178F-4566-8590-2348F54068AD}" dt="2022-11-25T02:08:16.285" v="2776" actId="165"/>
          <ac:grpSpMkLst>
            <pc:docMk/>
            <pc:sldMk cId="453238003" sldId="1420"/>
            <ac:grpSpMk id="49" creationId="{229ED52B-1C29-6E34-7E5F-7C3D94CF7E68}"/>
          </ac:grpSpMkLst>
        </pc:grpChg>
        <pc:grpChg chg="del mod topLvl">
          <ac:chgData name="Jonathan  Cosme" userId="272d5a2a-eea8-4805-b974-3aa4aa9a913a" providerId="ADAL" clId="{9D4EFA38-178F-4566-8590-2348F54068AD}" dt="2022-11-25T02:08:43.218" v="2783" actId="478"/>
          <ac:grpSpMkLst>
            <pc:docMk/>
            <pc:sldMk cId="453238003" sldId="1420"/>
            <ac:grpSpMk id="52" creationId="{EB0C050D-2A0A-3F13-25C0-22CC1DFCCFC7}"/>
          </ac:grpSpMkLst>
        </pc:grpChg>
        <pc:grpChg chg="add mod">
          <ac:chgData name="Jonathan  Cosme" userId="272d5a2a-eea8-4805-b974-3aa4aa9a913a" providerId="ADAL" clId="{9D4EFA38-178F-4566-8590-2348F54068AD}" dt="2022-11-25T02:08:54.428" v="2789" actId="164"/>
          <ac:grpSpMkLst>
            <pc:docMk/>
            <pc:sldMk cId="453238003" sldId="1420"/>
            <ac:grpSpMk id="517" creationId="{54C951C1-EE9C-7AA6-EAC6-96A26A60BA2E}"/>
          </ac:grpSpMkLst>
        </pc:grpChg>
        <pc:grpChg chg="add 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521" creationId="{3510F8AD-BC3D-54F1-522F-1DC25006C386}"/>
          </ac:grpSpMkLst>
        </pc:grpChg>
        <pc:grpChg chg="add 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523" creationId="{42C1B409-8D79-7E2D-6DF4-FF06AE5CFAEA}"/>
          </ac:grpSpMkLst>
        </pc:grpChg>
        <pc:grpChg chg="mod">
          <ac:chgData name="Jonathan  Cosme" userId="272d5a2a-eea8-4805-b974-3aa4aa9a913a" providerId="ADAL" clId="{9D4EFA38-178F-4566-8590-2348F54068AD}" dt="2022-11-25T02:09:56.234" v="2798" actId="571"/>
          <ac:grpSpMkLst>
            <pc:docMk/>
            <pc:sldMk cId="453238003" sldId="1420"/>
            <ac:grpSpMk id="526" creationId="{C2318C80-4D06-25E6-7F59-C98383622803}"/>
          </ac:grpSpMkLst>
        </pc:grpChg>
        <pc:grpChg chg="mod">
          <ac:chgData name="Jonathan  Cosme" userId="272d5a2a-eea8-4805-b974-3aa4aa9a913a" providerId="ADAL" clId="{9D4EFA38-178F-4566-8590-2348F54068AD}" dt="2022-11-25T02:09:56.234" v="2798" actId="571"/>
          <ac:grpSpMkLst>
            <pc:docMk/>
            <pc:sldMk cId="453238003" sldId="1420"/>
            <ac:grpSpMk id="530" creationId="{B25B1C07-0001-7E7A-DDAC-CC4D7EB26A9B}"/>
          </ac:grpSpMkLst>
        </pc:grpChg>
        <pc:grpChg chg="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567" creationId="{FAFACE22-311F-1436-9AA2-92E672BEE95B}"/>
          </ac:grpSpMkLst>
        </pc:grpChg>
        <pc:grpChg chg="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568" creationId="{273BB549-EB44-A9C4-ACF5-F40EBB72B694}"/>
          </ac:grpSpMkLst>
        </pc:grpChg>
        <pc:grpChg chg="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570" creationId="{5E4AE5DF-167E-0ACE-511E-D8F4B1C9E9F1}"/>
          </ac:grpSpMkLst>
        </pc:grpChg>
        <pc:grpChg chg="mod">
          <ac:chgData name="Jonathan  Cosme" userId="272d5a2a-eea8-4805-b974-3aa4aa9a913a" providerId="ADAL" clId="{9D4EFA38-178F-4566-8590-2348F54068AD}" dt="2022-11-25T02:10:37.572" v="2806" actId="1076"/>
          <ac:grpSpMkLst>
            <pc:docMk/>
            <pc:sldMk cId="453238003" sldId="1420"/>
            <ac:grpSpMk id="571" creationId="{C156802D-0ED1-D172-1C45-FD44A1170EAA}"/>
          </ac:grpSpMkLst>
        </pc:grpChg>
        <pc:cxnChg chg="mod">
          <ac:chgData name="Jonathan  Cosme" userId="272d5a2a-eea8-4805-b974-3aa4aa9a913a" providerId="ADAL" clId="{9D4EFA38-178F-4566-8590-2348F54068AD}" dt="2022-11-25T02:03:10.233" v="2729"/>
          <ac:cxnSpMkLst>
            <pc:docMk/>
            <pc:sldMk cId="453238003" sldId="1420"/>
            <ac:cxnSpMk id="18" creationId="{4DBC9189-F988-EC52-8CAB-F553BC1C0FAB}"/>
          </ac:cxnSpMkLst>
        </pc:cxnChg>
        <pc:cxnChg chg="mod">
          <ac:chgData name="Jonathan  Cosme" userId="272d5a2a-eea8-4805-b974-3aa4aa9a913a" providerId="ADAL" clId="{9D4EFA38-178F-4566-8590-2348F54068AD}" dt="2022-11-25T02:03:10.233" v="2729"/>
          <ac:cxnSpMkLst>
            <pc:docMk/>
            <pc:sldMk cId="453238003" sldId="1420"/>
            <ac:cxnSpMk id="19" creationId="{B201FE5F-AF84-4F93-9B60-1C320732001C}"/>
          </ac:cxnSpMkLst>
        </pc:cxnChg>
        <pc:cxnChg chg="mod">
          <ac:chgData name="Jonathan  Cosme" userId="272d5a2a-eea8-4805-b974-3aa4aa9a913a" providerId="ADAL" clId="{9D4EFA38-178F-4566-8590-2348F54068AD}" dt="2022-11-25T02:03:10.233" v="2729"/>
          <ac:cxnSpMkLst>
            <pc:docMk/>
            <pc:sldMk cId="453238003" sldId="1420"/>
            <ac:cxnSpMk id="20" creationId="{038C955D-C2E3-AA1F-AA00-46F76D1CAA75}"/>
          </ac:cxnSpMkLst>
        </pc:cxnChg>
        <pc:cxnChg chg="mod topLvl">
          <ac:chgData name="Jonathan  Cosme" userId="272d5a2a-eea8-4805-b974-3aa4aa9a913a" providerId="ADAL" clId="{9D4EFA38-178F-4566-8590-2348F54068AD}" dt="2022-11-25T02:08:17.550" v="2777" actId="165"/>
          <ac:cxnSpMkLst>
            <pc:docMk/>
            <pc:sldMk cId="453238003" sldId="1420"/>
            <ac:cxnSpMk id="35" creationId="{E3FCFA07-2A20-4357-96D3-8A9A8C2EEEBB}"/>
          </ac:cxnSpMkLst>
        </pc:cxnChg>
        <pc:cxnChg chg="mod topLvl">
          <ac:chgData name="Jonathan  Cosme" userId="272d5a2a-eea8-4805-b974-3aa4aa9a913a" providerId="ADAL" clId="{9D4EFA38-178F-4566-8590-2348F54068AD}" dt="2022-11-25T02:08:17.550" v="2777" actId="165"/>
          <ac:cxnSpMkLst>
            <pc:docMk/>
            <pc:sldMk cId="453238003" sldId="1420"/>
            <ac:cxnSpMk id="36" creationId="{1E0E621C-9375-85EB-C569-0509BF183A15}"/>
          </ac:cxnSpMkLst>
        </pc:cxnChg>
        <pc:cxnChg chg="mod topLvl">
          <ac:chgData name="Jonathan  Cosme" userId="272d5a2a-eea8-4805-b974-3aa4aa9a913a" providerId="ADAL" clId="{9D4EFA38-178F-4566-8590-2348F54068AD}" dt="2022-11-25T02:08:17.550" v="2777" actId="165"/>
          <ac:cxnSpMkLst>
            <pc:docMk/>
            <pc:sldMk cId="453238003" sldId="1420"/>
            <ac:cxnSpMk id="37" creationId="{6DBC7896-B673-B804-CFDA-EECEA25C4D19}"/>
          </ac:cxnSpMkLst>
        </pc:cxnChg>
        <pc:cxnChg chg="mod">
          <ac:chgData name="Jonathan  Cosme" userId="272d5a2a-eea8-4805-b974-3aa4aa9a913a" providerId="ADAL" clId="{9D4EFA38-178F-4566-8590-2348F54068AD}" dt="2022-11-25T02:08:16.285" v="2776" actId="165"/>
          <ac:cxnSpMkLst>
            <pc:docMk/>
            <pc:sldMk cId="453238003" sldId="1420"/>
            <ac:cxnSpMk id="54" creationId="{2AC9367F-0F72-6049-E49E-D94D16CCA87C}"/>
          </ac:cxnSpMkLst>
        </pc:cxnChg>
        <pc:cxnChg chg="mod">
          <ac:chgData name="Jonathan  Cosme" userId="272d5a2a-eea8-4805-b974-3aa4aa9a913a" providerId="ADAL" clId="{9D4EFA38-178F-4566-8590-2348F54068AD}" dt="2022-11-25T02:08:16.285" v="2776" actId="165"/>
          <ac:cxnSpMkLst>
            <pc:docMk/>
            <pc:sldMk cId="453238003" sldId="1420"/>
            <ac:cxnSpMk id="55" creationId="{DEF0FFF6-F1BC-9200-6D1F-86C537EC953C}"/>
          </ac:cxnSpMkLst>
        </pc:cxnChg>
        <pc:cxnChg chg="mod">
          <ac:chgData name="Jonathan  Cosme" userId="272d5a2a-eea8-4805-b974-3aa4aa9a913a" providerId="ADAL" clId="{9D4EFA38-178F-4566-8590-2348F54068AD}" dt="2022-11-25T02:08:16.285" v="2776" actId="165"/>
          <ac:cxnSpMkLst>
            <pc:docMk/>
            <pc:sldMk cId="453238003" sldId="1420"/>
            <ac:cxnSpMk id="56" creationId="{035153AA-98B4-A261-FDDE-70016C371BC9}"/>
          </ac:cxnSpMkLst>
        </pc:cxnChg>
        <pc:cxnChg chg="mod">
          <ac:chgData name="Jonathan  Cosme" userId="272d5a2a-eea8-4805-b974-3aa4aa9a913a" providerId="ADAL" clId="{9D4EFA38-178F-4566-8590-2348F54068AD}" dt="2022-11-25T02:10:05.477" v="2801" actId="1076"/>
          <ac:cxnSpMkLst>
            <pc:docMk/>
            <pc:sldMk cId="453238003" sldId="1420"/>
            <ac:cxnSpMk id="532" creationId="{A450B718-3F46-CB35-A850-1FF1B5D38E48}"/>
          </ac:cxnSpMkLst>
        </pc:cxnChg>
        <pc:cxnChg chg="mod">
          <ac:chgData name="Jonathan  Cosme" userId="272d5a2a-eea8-4805-b974-3aa4aa9a913a" providerId="ADAL" clId="{9D4EFA38-178F-4566-8590-2348F54068AD}" dt="2022-11-25T02:09:56.234" v="2798" actId="571"/>
          <ac:cxnSpMkLst>
            <pc:docMk/>
            <pc:sldMk cId="453238003" sldId="1420"/>
            <ac:cxnSpMk id="537" creationId="{774DFC02-1F1D-E88C-BEAB-2DAB9C213168}"/>
          </ac:cxnSpMkLst>
        </pc:cxnChg>
        <pc:cxnChg chg="mod">
          <ac:chgData name="Jonathan  Cosme" userId="272d5a2a-eea8-4805-b974-3aa4aa9a913a" providerId="ADAL" clId="{9D4EFA38-178F-4566-8590-2348F54068AD}" dt="2022-11-25T02:09:56.234" v="2798" actId="571"/>
          <ac:cxnSpMkLst>
            <pc:docMk/>
            <pc:sldMk cId="453238003" sldId="1420"/>
            <ac:cxnSpMk id="538" creationId="{71DDF20B-1122-FD8B-B8FE-7E698070D0E9}"/>
          </ac:cxnSpMkLst>
        </pc:cxnChg>
        <pc:cxnChg chg="add mod">
          <ac:chgData name="Jonathan  Cosme" userId="272d5a2a-eea8-4805-b974-3aa4aa9a913a" providerId="ADAL" clId="{9D4EFA38-178F-4566-8590-2348F54068AD}" dt="2022-11-25T02:14:31.181" v="2856" actId="1582"/>
          <ac:cxnSpMkLst>
            <pc:docMk/>
            <pc:sldMk cId="453238003" sldId="1420"/>
            <ac:cxnSpMk id="556" creationId="{6828DC81-AF68-353B-6B38-12563CA16C21}"/>
          </ac:cxnSpMkLst>
        </pc:cxnChg>
        <pc:cxnChg chg="add mod">
          <ac:chgData name="Jonathan  Cosme" userId="272d5a2a-eea8-4805-b974-3aa4aa9a913a" providerId="ADAL" clId="{9D4EFA38-178F-4566-8590-2348F54068AD}" dt="2022-11-25T02:14:31.181" v="2856" actId="1582"/>
          <ac:cxnSpMkLst>
            <pc:docMk/>
            <pc:sldMk cId="453238003" sldId="1420"/>
            <ac:cxnSpMk id="557" creationId="{3B267D06-407C-3234-474D-8B5CFD83F498}"/>
          </ac:cxnSpMkLst>
        </pc:cxnChg>
        <pc:cxnChg chg="add mod">
          <ac:chgData name="Jonathan  Cosme" userId="272d5a2a-eea8-4805-b974-3aa4aa9a913a" providerId="ADAL" clId="{9D4EFA38-178F-4566-8590-2348F54068AD}" dt="2022-11-25T02:14:31.181" v="2856" actId="1582"/>
          <ac:cxnSpMkLst>
            <pc:docMk/>
            <pc:sldMk cId="453238003" sldId="1420"/>
            <ac:cxnSpMk id="559" creationId="{8239CA43-EE5F-3216-5B14-78D070989CDA}"/>
          </ac:cxnSpMkLst>
        </pc:cxnChg>
        <pc:cxnChg chg="add mod">
          <ac:chgData name="Jonathan  Cosme" userId="272d5a2a-eea8-4805-b974-3aa4aa9a913a" providerId="ADAL" clId="{9D4EFA38-178F-4566-8590-2348F54068AD}" dt="2022-11-25T02:14:31.181" v="2856" actId="1582"/>
          <ac:cxnSpMkLst>
            <pc:docMk/>
            <pc:sldMk cId="453238003" sldId="1420"/>
            <ac:cxnSpMk id="562" creationId="{5A4D1692-26BD-55AA-87AB-31519E61F30F}"/>
          </ac:cxnSpMkLst>
        </pc:cxnChg>
        <pc:cxnChg chg="del mod">
          <ac:chgData name="Jonathan  Cosme" userId="272d5a2a-eea8-4805-b974-3aa4aa9a913a" providerId="ADAL" clId="{9D4EFA38-178F-4566-8590-2348F54068AD}" dt="2022-11-25T02:12:55.026" v="2842" actId="478"/>
          <ac:cxnSpMkLst>
            <pc:docMk/>
            <pc:sldMk cId="453238003" sldId="1420"/>
            <ac:cxnSpMk id="574" creationId="{A22B8A24-177C-88F5-266E-EFD0984E5DF0}"/>
          </ac:cxnSpMkLst>
        </pc:cxnChg>
        <pc:cxnChg chg="add mod">
          <ac:chgData name="Jonathan  Cosme" userId="272d5a2a-eea8-4805-b974-3aa4aa9a913a" providerId="ADAL" clId="{9D4EFA38-178F-4566-8590-2348F54068AD}" dt="2022-11-25T02:14:31.181" v="2856" actId="1582"/>
          <ac:cxnSpMkLst>
            <pc:docMk/>
            <pc:sldMk cId="453238003" sldId="1420"/>
            <ac:cxnSpMk id="575" creationId="{389FB882-8CD3-1DCD-4992-7E7945A99379}"/>
          </ac:cxnSpMkLst>
        </pc:cxnChg>
        <pc:cxnChg chg="del mod">
          <ac:chgData name="Jonathan  Cosme" userId="272d5a2a-eea8-4805-b974-3aa4aa9a913a" providerId="ADAL" clId="{9D4EFA38-178F-4566-8590-2348F54068AD}" dt="2022-11-25T02:12:54.049" v="2841" actId="478"/>
          <ac:cxnSpMkLst>
            <pc:docMk/>
            <pc:sldMk cId="453238003" sldId="1420"/>
            <ac:cxnSpMk id="3201" creationId="{1A3AC029-D7C4-FB59-A314-A13EC426A882}"/>
          </ac:cxnSpMkLst>
        </pc:cxnChg>
        <pc:cxnChg chg="add mod">
          <ac:chgData name="Jonathan  Cosme" userId="272d5a2a-eea8-4805-b974-3aa4aa9a913a" providerId="ADAL" clId="{9D4EFA38-178F-4566-8590-2348F54068AD}" dt="2022-11-25T02:14:31.181" v="2856" actId="1582"/>
          <ac:cxnSpMkLst>
            <pc:docMk/>
            <pc:sldMk cId="453238003" sldId="1420"/>
            <ac:cxnSpMk id="3206" creationId="{4512E966-9043-C17D-A592-FACE821A7FDC}"/>
          </ac:cxnSpMkLst>
        </pc:cxnChg>
        <pc:cxnChg chg="add mod">
          <ac:chgData name="Jonathan  Cosme" userId="272d5a2a-eea8-4805-b974-3aa4aa9a913a" providerId="ADAL" clId="{9D4EFA38-178F-4566-8590-2348F54068AD}" dt="2022-11-25T02:15:13.589" v="2864" actId="1076"/>
          <ac:cxnSpMkLst>
            <pc:docMk/>
            <pc:sldMk cId="453238003" sldId="1420"/>
            <ac:cxnSpMk id="3217" creationId="{E9CD3AD5-A6F1-4FA2-896B-A6F56DC3AFF5}"/>
          </ac:cxnSpMkLst>
        </pc:cxnChg>
        <pc:cxnChg chg="del mod">
          <ac:chgData name="Jonathan  Cosme" userId="272d5a2a-eea8-4805-b974-3aa4aa9a913a" providerId="ADAL" clId="{9D4EFA38-178F-4566-8590-2348F54068AD}" dt="2022-11-25T02:12:32.633" v="2833" actId="478"/>
          <ac:cxnSpMkLst>
            <pc:docMk/>
            <pc:sldMk cId="453238003" sldId="1420"/>
            <ac:cxnSpMk id="3226" creationId="{B828044F-D1EF-07E9-793E-A262BA29E14B}"/>
          </ac:cxnSpMkLst>
        </pc:cxnChg>
        <pc:cxnChg chg="del mod">
          <ac:chgData name="Jonathan  Cosme" userId="272d5a2a-eea8-4805-b974-3aa4aa9a913a" providerId="ADAL" clId="{9D4EFA38-178F-4566-8590-2348F54068AD}" dt="2022-11-25T02:12:32.633" v="2833" actId="478"/>
          <ac:cxnSpMkLst>
            <pc:docMk/>
            <pc:sldMk cId="453238003" sldId="1420"/>
            <ac:cxnSpMk id="3228" creationId="{857E2922-A2AC-402A-6BDF-0AF1BEE34B01}"/>
          </ac:cxnSpMkLst>
        </pc:cxnChg>
        <pc:cxnChg chg="del mod">
          <ac:chgData name="Jonathan  Cosme" userId="272d5a2a-eea8-4805-b974-3aa4aa9a913a" providerId="ADAL" clId="{9D4EFA38-178F-4566-8590-2348F54068AD}" dt="2022-11-25T02:12:16.312" v="2826" actId="478"/>
          <ac:cxnSpMkLst>
            <pc:docMk/>
            <pc:sldMk cId="453238003" sldId="1420"/>
            <ac:cxnSpMk id="3246" creationId="{DC76181A-F51F-A646-41AE-70C0AE864AAB}"/>
          </ac:cxnSpMkLst>
        </pc:cxnChg>
        <pc:cxnChg chg="del mod">
          <ac:chgData name="Jonathan  Cosme" userId="272d5a2a-eea8-4805-b974-3aa4aa9a913a" providerId="ADAL" clId="{9D4EFA38-178F-4566-8590-2348F54068AD}" dt="2022-11-25T02:12:15.353" v="2825" actId="478"/>
          <ac:cxnSpMkLst>
            <pc:docMk/>
            <pc:sldMk cId="453238003" sldId="1420"/>
            <ac:cxnSpMk id="3247" creationId="{DF4ED42E-8344-EFCD-3AE7-C64A73C59259}"/>
          </ac:cxnSpMkLst>
        </pc:cxnChg>
      </pc:sldChg>
      <pc:sldChg chg="add del">
        <pc:chgData name="Jonathan  Cosme" userId="272d5a2a-eea8-4805-b974-3aa4aa9a913a" providerId="ADAL" clId="{9D4EFA38-178F-4566-8590-2348F54068AD}" dt="2022-11-25T02:17:56.142" v="2899" actId="47"/>
        <pc:sldMkLst>
          <pc:docMk/>
          <pc:sldMk cId="446176313" sldId="1421"/>
        </pc:sldMkLst>
      </pc:sldChg>
      <pc:sldChg chg="addSp delSp modSp add mod ord">
        <pc:chgData name="Jonathan  Cosme" userId="272d5a2a-eea8-4805-b974-3aa4aa9a913a" providerId="ADAL" clId="{9D4EFA38-178F-4566-8590-2348F54068AD}" dt="2022-11-25T02:20:33.555" v="2931" actId="478"/>
        <pc:sldMkLst>
          <pc:docMk/>
          <pc:sldMk cId="3503523203" sldId="1421"/>
        </pc:sldMkLst>
        <pc:spChg chg="del mod">
          <ac:chgData name="Jonathan  Cosme" userId="272d5a2a-eea8-4805-b974-3aa4aa9a913a" providerId="ADAL" clId="{9D4EFA38-178F-4566-8590-2348F54068AD}" dt="2022-11-25T02:18:28.506" v="2903" actId="478"/>
          <ac:spMkLst>
            <pc:docMk/>
            <pc:sldMk cId="3503523203" sldId="1421"/>
            <ac:spMk id="25" creationId="{9C9B9EFE-6EEF-B8EB-9FBF-3DE8670EB80F}"/>
          </ac:spMkLst>
        </pc:spChg>
        <pc:spChg chg="del">
          <ac:chgData name="Jonathan  Cosme" userId="272d5a2a-eea8-4805-b974-3aa4aa9a913a" providerId="ADAL" clId="{9D4EFA38-178F-4566-8590-2348F54068AD}" dt="2022-11-25T02:20:33.555" v="2931" actId="478"/>
          <ac:spMkLst>
            <pc:docMk/>
            <pc:sldMk cId="3503523203" sldId="1421"/>
            <ac:spMk id="47" creationId="{99745A06-F9E7-07F5-FDD5-3BEED880C3FC}"/>
          </ac:spMkLst>
        </pc:spChg>
        <pc:spChg chg="del">
          <ac:chgData name="Jonathan  Cosme" userId="272d5a2a-eea8-4805-b974-3aa4aa9a913a" providerId="ADAL" clId="{9D4EFA38-178F-4566-8590-2348F54068AD}" dt="2022-11-25T02:20:33.555" v="2931" actId="478"/>
          <ac:spMkLst>
            <pc:docMk/>
            <pc:sldMk cId="3503523203" sldId="1421"/>
            <ac:spMk id="48" creationId="{56C9592A-D829-E7EA-2E94-3E269F9F0B56}"/>
          </ac:spMkLst>
        </pc:spChg>
        <pc:spChg chg="del">
          <ac:chgData name="Jonathan  Cosme" userId="272d5a2a-eea8-4805-b974-3aa4aa9a913a" providerId="ADAL" clId="{9D4EFA38-178F-4566-8590-2348F54068AD}" dt="2022-11-25T02:18:31.106" v="2904" actId="478"/>
          <ac:spMkLst>
            <pc:docMk/>
            <pc:sldMk cId="3503523203" sldId="1421"/>
            <ac:spMk id="522" creationId="{7B24061A-B647-D624-D14F-75546963957F}"/>
          </ac:spMkLst>
        </pc:spChg>
        <pc:spChg chg="del">
          <ac:chgData name="Jonathan  Cosme" userId="272d5a2a-eea8-4805-b974-3aa4aa9a913a" providerId="ADAL" clId="{9D4EFA38-178F-4566-8590-2348F54068AD}" dt="2022-11-25T02:18:31.106" v="2904" actId="478"/>
          <ac:spMkLst>
            <pc:docMk/>
            <pc:sldMk cId="3503523203" sldId="1421"/>
            <ac:spMk id="540" creationId="{5D80A769-050B-DE1D-376D-4EBDFEA55432}"/>
          </ac:spMkLst>
        </pc:spChg>
        <pc:spChg chg="del">
          <ac:chgData name="Jonathan  Cosme" userId="272d5a2a-eea8-4805-b974-3aa4aa9a913a" providerId="ADAL" clId="{9D4EFA38-178F-4566-8590-2348F54068AD}" dt="2022-11-25T02:18:44.474" v="2908" actId="478"/>
          <ac:spMkLst>
            <pc:docMk/>
            <pc:sldMk cId="3503523203" sldId="1421"/>
            <ac:spMk id="558" creationId="{A7FDB7BF-3292-87CF-B33A-4CAFF4D3A8D8}"/>
          </ac:spMkLst>
        </pc:spChg>
        <pc:spChg chg="del">
          <ac:chgData name="Jonathan  Cosme" userId="272d5a2a-eea8-4805-b974-3aa4aa9a913a" providerId="ADAL" clId="{9D4EFA38-178F-4566-8590-2348F54068AD}" dt="2022-11-25T02:19:57.313" v="2924" actId="478"/>
          <ac:spMkLst>
            <pc:docMk/>
            <pc:sldMk cId="3503523203" sldId="1421"/>
            <ac:spMk id="565" creationId="{73E5C978-743E-6151-3419-EC2F07CAC300}"/>
          </ac:spMkLst>
        </pc:spChg>
        <pc:spChg chg="del">
          <ac:chgData name="Jonathan  Cosme" userId="272d5a2a-eea8-4805-b974-3aa4aa9a913a" providerId="ADAL" clId="{9D4EFA38-178F-4566-8590-2348F54068AD}" dt="2022-11-25T02:20:00.602" v="2925" actId="478"/>
          <ac:spMkLst>
            <pc:docMk/>
            <pc:sldMk cId="3503523203" sldId="1421"/>
            <ac:spMk id="572" creationId="{BBCE406B-B6A1-7278-D070-75401BC880CC}"/>
          </ac:spMkLst>
        </pc:spChg>
        <pc:spChg chg="del">
          <ac:chgData name="Jonathan  Cosme" userId="272d5a2a-eea8-4805-b974-3aa4aa9a913a" providerId="ADAL" clId="{9D4EFA38-178F-4566-8590-2348F54068AD}" dt="2022-11-25T02:20:33.555" v="2931" actId="478"/>
          <ac:spMkLst>
            <pc:docMk/>
            <pc:sldMk cId="3503523203" sldId="1421"/>
            <ac:spMk id="3137" creationId="{924208C8-509D-E72E-1138-D32EB83FD499}"/>
          </ac:spMkLst>
        </pc:spChg>
        <pc:spChg chg="del">
          <ac:chgData name="Jonathan  Cosme" userId="272d5a2a-eea8-4805-b974-3aa4aa9a913a" providerId="ADAL" clId="{9D4EFA38-178F-4566-8590-2348F54068AD}" dt="2022-11-25T02:20:33.555" v="2931" actId="478"/>
          <ac:spMkLst>
            <pc:docMk/>
            <pc:sldMk cId="3503523203" sldId="1421"/>
            <ac:spMk id="3138" creationId="{8A203DC4-3969-F12B-83B1-4AB508DF1944}"/>
          </ac:spMkLst>
        </pc:spChg>
        <pc:spChg chg="del mod topLvl">
          <ac:chgData name="Jonathan  Cosme" userId="272d5a2a-eea8-4805-b974-3aa4aa9a913a" providerId="ADAL" clId="{9D4EFA38-178F-4566-8590-2348F54068AD}" dt="2022-11-25T02:20:10.210" v="2930" actId="478"/>
          <ac:spMkLst>
            <pc:docMk/>
            <pc:sldMk cId="3503523203" sldId="1421"/>
            <ac:spMk id="3140" creationId="{4E5F3C01-4E26-5EC5-8A5B-6D81A050BB17}"/>
          </ac:spMkLst>
        </pc:spChg>
        <pc:spChg chg="del mod topLvl">
          <ac:chgData name="Jonathan  Cosme" userId="272d5a2a-eea8-4805-b974-3aa4aa9a913a" providerId="ADAL" clId="{9D4EFA38-178F-4566-8590-2348F54068AD}" dt="2022-11-25T02:19:02.154" v="2912" actId="478"/>
          <ac:spMkLst>
            <pc:docMk/>
            <pc:sldMk cId="3503523203" sldId="1421"/>
            <ac:spMk id="3144" creationId="{60EE26A2-4B92-A67F-6299-14A79CDFAFE9}"/>
          </ac:spMkLst>
        </pc:spChg>
        <pc:spChg chg="del mod topLvl">
          <ac:chgData name="Jonathan  Cosme" userId="272d5a2a-eea8-4805-b974-3aa4aa9a913a" providerId="ADAL" clId="{9D4EFA38-178F-4566-8590-2348F54068AD}" dt="2022-11-25T02:19:02.154" v="2912" actId="478"/>
          <ac:spMkLst>
            <pc:docMk/>
            <pc:sldMk cId="3503523203" sldId="1421"/>
            <ac:spMk id="3145" creationId="{C31B0690-1753-523D-BF32-451C1030D205}"/>
          </ac:spMkLst>
        </pc:spChg>
        <pc:spChg chg="del mod topLvl">
          <ac:chgData name="Jonathan  Cosme" userId="272d5a2a-eea8-4805-b974-3aa4aa9a913a" providerId="ADAL" clId="{9D4EFA38-178F-4566-8590-2348F54068AD}" dt="2022-11-25T02:19:02.154" v="2912" actId="478"/>
          <ac:spMkLst>
            <pc:docMk/>
            <pc:sldMk cId="3503523203" sldId="1421"/>
            <ac:spMk id="3146" creationId="{84072E66-54FA-A06A-565D-26949F59835E}"/>
          </ac:spMkLst>
        </pc:spChg>
        <pc:spChg chg="del mod topLvl">
          <ac:chgData name="Jonathan  Cosme" userId="272d5a2a-eea8-4805-b974-3aa4aa9a913a" providerId="ADAL" clId="{9D4EFA38-178F-4566-8590-2348F54068AD}" dt="2022-11-25T02:19:27.665" v="2919" actId="478"/>
          <ac:spMkLst>
            <pc:docMk/>
            <pc:sldMk cId="3503523203" sldId="1421"/>
            <ac:spMk id="3149" creationId="{BD931F96-5FF4-A916-F2AF-217A8F3F11DF}"/>
          </ac:spMkLst>
        </pc:spChg>
        <pc:spChg chg="del mod topLvl">
          <ac:chgData name="Jonathan  Cosme" userId="272d5a2a-eea8-4805-b974-3aa4aa9a913a" providerId="ADAL" clId="{9D4EFA38-178F-4566-8590-2348F54068AD}" dt="2022-11-25T02:20:09.024" v="2928" actId="478"/>
          <ac:spMkLst>
            <pc:docMk/>
            <pc:sldMk cId="3503523203" sldId="1421"/>
            <ac:spMk id="3153" creationId="{9A07ED62-752F-63E2-06D8-4E78E8EE91FF}"/>
          </ac:spMkLst>
        </pc:spChg>
        <pc:spChg chg="del mod topLvl">
          <ac:chgData name="Jonathan  Cosme" userId="272d5a2a-eea8-4805-b974-3aa4aa9a913a" providerId="ADAL" clId="{9D4EFA38-178F-4566-8590-2348F54068AD}" dt="2022-11-25T02:19:02.154" v="2912" actId="478"/>
          <ac:spMkLst>
            <pc:docMk/>
            <pc:sldMk cId="3503523203" sldId="1421"/>
            <ac:spMk id="3157" creationId="{4870BEF4-FC2A-F11C-3130-69327B4C03A1}"/>
          </ac:spMkLst>
        </pc:spChg>
        <pc:spChg chg="del mod topLvl">
          <ac:chgData name="Jonathan  Cosme" userId="272d5a2a-eea8-4805-b974-3aa4aa9a913a" providerId="ADAL" clId="{9D4EFA38-178F-4566-8590-2348F54068AD}" dt="2022-11-25T02:19:02.154" v="2912" actId="478"/>
          <ac:spMkLst>
            <pc:docMk/>
            <pc:sldMk cId="3503523203" sldId="1421"/>
            <ac:spMk id="3158" creationId="{EBE649A4-4BF6-D5C6-4F07-1FA8C4F93DAC}"/>
          </ac:spMkLst>
        </pc:spChg>
        <pc:spChg chg="del mod topLvl">
          <ac:chgData name="Jonathan  Cosme" userId="272d5a2a-eea8-4805-b974-3aa4aa9a913a" providerId="ADAL" clId="{9D4EFA38-178F-4566-8590-2348F54068AD}" dt="2022-11-25T02:19:02.154" v="2912" actId="478"/>
          <ac:spMkLst>
            <pc:docMk/>
            <pc:sldMk cId="3503523203" sldId="1421"/>
            <ac:spMk id="3159" creationId="{9ABB4F3A-7D76-A704-7917-B3263E09C285}"/>
          </ac:spMkLst>
        </pc:spChg>
        <pc:spChg chg="del mod topLvl">
          <ac:chgData name="Jonathan  Cosme" userId="272d5a2a-eea8-4805-b974-3aa4aa9a913a" providerId="ADAL" clId="{9D4EFA38-178F-4566-8590-2348F54068AD}" dt="2022-11-25T02:19:02.154" v="2912" actId="478"/>
          <ac:spMkLst>
            <pc:docMk/>
            <pc:sldMk cId="3503523203" sldId="1421"/>
            <ac:spMk id="3160" creationId="{44D4F41F-2396-F440-53C7-9C06F2642985}"/>
          </ac:spMkLst>
        </pc:spChg>
        <pc:spChg chg="del mod topLvl">
          <ac:chgData name="Jonathan  Cosme" userId="272d5a2a-eea8-4805-b974-3aa4aa9a913a" providerId="ADAL" clId="{9D4EFA38-178F-4566-8590-2348F54068AD}" dt="2022-11-25T02:20:09.628" v="2929" actId="478"/>
          <ac:spMkLst>
            <pc:docMk/>
            <pc:sldMk cId="3503523203" sldId="1421"/>
            <ac:spMk id="3167" creationId="{E3AE17B8-7235-C31C-5360-0E923509A6B3}"/>
          </ac:spMkLst>
        </pc:spChg>
        <pc:spChg chg="del mod topLvl">
          <ac:chgData name="Jonathan  Cosme" userId="272d5a2a-eea8-4805-b974-3aa4aa9a913a" providerId="ADAL" clId="{9D4EFA38-178F-4566-8590-2348F54068AD}" dt="2022-11-25T02:19:07.657" v="2914" actId="478"/>
          <ac:spMkLst>
            <pc:docMk/>
            <pc:sldMk cId="3503523203" sldId="1421"/>
            <ac:spMk id="3171" creationId="{B6BCBAA5-74ED-FF03-6EE4-2E84277A6BD3}"/>
          </ac:spMkLst>
        </pc:spChg>
        <pc:spChg chg="del mod topLvl">
          <ac:chgData name="Jonathan  Cosme" userId="272d5a2a-eea8-4805-b974-3aa4aa9a913a" providerId="ADAL" clId="{9D4EFA38-178F-4566-8590-2348F54068AD}" dt="2022-11-25T02:19:07.657" v="2914" actId="478"/>
          <ac:spMkLst>
            <pc:docMk/>
            <pc:sldMk cId="3503523203" sldId="1421"/>
            <ac:spMk id="3172" creationId="{70C18A0D-CD86-1913-2221-AB45F169BBFF}"/>
          </ac:spMkLst>
        </pc:spChg>
        <pc:spChg chg="del mod topLvl">
          <ac:chgData name="Jonathan  Cosme" userId="272d5a2a-eea8-4805-b974-3aa4aa9a913a" providerId="ADAL" clId="{9D4EFA38-178F-4566-8590-2348F54068AD}" dt="2022-11-25T02:19:27.665" v="2919" actId="478"/>
          <ac:spMkLst>
            <pc:docMk/>
            <pc:sldMk cId="3503523203" sldId="1421"/>
            <ac:spMk id="3175" creationId="{491A1CBA-1C7C-5B5F-8C2F-8E1B5B321687}"/>
          </ac:spMkLst>
        </pc:spChg>
        <pc:spChg chg="del mod topLvl">
          <ac:chgData name="Jonathan  Cosme" userId="272d5a2a-eea8-4805-b974-3aa4aa9a913a" providerId="ADAL" clId="{9D4EFA38-178F-4566-8590-2348F54068AD}" dt="2022-11-25T02:20:08.204" v="2927" actId="478"/>
          <ac:spMkLst>
            <pc:docMk/>
            <pc:sldMk cId="3503523203" sldId="1421"/>
            <ac:spMk id="3179" creationId="{641C3CC9-A1F9-10B6-F150-EE23139F7CB6}"/>
          </ac:spMkLst>
        </pc:spChg>
        <pc:spChg chg="del mod topLvl">
          <ac:chgData name="Jonathan  Cosme" userId="272d5a2a-eea8-4805-b974-3aa4aa9a913a" providerId="ADAL" clId="{9D4EFA38-178F-4566-8590-2348F54068AD}" dt="2022-11-25T02:19:07.657" v="2914" actId="478"/>
          <ac:spMkLst>
            <pc:docMk/>
            <pc:sldMk cId="3503523203" sldId="1421"/>
            <ac:spMk id="3183" creationId="{EA7AA8AA-11F6-38E7-D425-8216A19C5419}"/>
          </ac:spMkLst>
        </pc:spChg>
        <pc:spChg chg="del mod topLvl">
          <ac:chgData name="Jonathan  Cosme" userId="272d5a2a-eea8-4805-b974-3aa4aa9a913a" providerId="ADAL" clId="{9D4EFA38-178F-4566-8590-2348F54068AD}" dt="2022-11-25T02:19:07.657" v="2914" actId="478"/>
          <ac:spMkLst>
            <pc:docMk/>
            <pc:sldMk cId="3503523203" sldId="1421"/>
            <ac:spMk id="3184" creationId="{B10B48D4-A48C-5AFD-641D-A095C00D30AC}"/>
          </ac:spMkLst>
        </pc:spChg>
        <pc:spChg chg="del mod topLvl">
          <ac:chgData name="Jonathan  Cosme" userId="272d5a2a-eea8-4805-b974-3aa4aa9a913a" providerId="ADAL" clId="{9D4EFA38-178F-4566-8590-2348F54068AD}" dt="2022-11-25T02:19:07.657" v="2914" actId="478"/>
          <ac:spMkLst>
            <pc:docMk/>
            <pc:sldMk cId="3503523203" sldId="1421"/>
            <ac:spMk id="3185" creationId="{B4322812-93BB-7ED3-4486-0FC2F03672F5}"/>
          </ac:spMkLst>
        </pc:spChg>
        <pc:spChg chg="del mod topLvl">
          <ac:chgData name="Jonathan  Cosme" userId="272d5a2a-eea8-4805-b974-3aa4aa9a913a" providerId="ADAL" clId="{9D4EFA38-178F-4566-8590-2348F54068AD}" dt="2022-11-25T02:19:27.665" v="2919" actId="478"/>
          <ac:spMkLst>
            <pc:docMk/>
            <pc:sldMk cId="3503523203" sldId="1421"/>
            <ac:spMk id="3188" creationId="{3D3E7E0B-CF52-840A-BCC8-AC0B7B53274C}"/>
          </ac:spMkLst>
        </pc:spChg>
        <pc:spChg chg="del mod topLvl">
          <ac:chgData name="Jonathan  Cosme" userId="272d5a2a-eea8-4805-b974-3aa4aa9a913a" providerId="ADAL" clId="{9D4EFA38-178F-4566-8590-2348F54068AD}" dt="2022-11-25T02:19:27.665" v="2919" actId="478"/>
          <ac:spMkLst>
            <pc:docMk/>
            <pc:sldMk cId="3503523203" sldId="1421"/>
            <ac:spMk id="3192" creationId="{822A9142-8A5C-D27D-A728-A2A6149A3025}"/>
          </ac:spMkLst>
        </pc:spChg>
        <pc:spChg chg="del">
          <ac:chgData name="Jonathan  Cosme" userId="272d5a2a-eea8-4805-b974-3aa4aa9a913a" providerId="ADAL" clId="{9D4EFA38-178F-4566-8590-2348F54068AD}" dt="2022-11-25T02:19:54.116" v="2923" actId="478"/>
          <ac:spMkLst>
            <pc:docMk/>
            <pc:sldMk cId="3503523203" sldId="1421"/>
            <ac:spMk id="3196" creationId="{50EBEB55-8968-D2E8-93AF-F9FB585C30AF}"/>
          </ac:spMkLst>
        </pc:spChg>
        <pc:spChg chg="del">
          <ac:chgData name="Jonathan  Cosme" userId="272d5a2a-eea8-4805-b974-3aa4aa9a913a" providerId="ADAL" clId="{9D4EFA38-178F-4566-8590-2348F54068AD}" dt="2022-11-25T02:19:17.290" v="2916" actId="478"/>
          <ac:spMkLst>
            <pc:docMk/>
            <pc:sldMk cId="3503523203" sldId="1421"/>
            <ac:spMk id="3197" creationId="{AF54162C-7D11-F649-DC29-7B93997E9DB1}"/>
          </ac:spMkLst>
        </pc:spChg>
        <pc:spChg chg="del">
          <ac:chgData name="Jonathan  Cosme" userId="272d5a2a-eea8-4805-b974-3aa4aa9a913a" providerId="ADAL" clId="{9D4EFA38-178F-4566-8590-2348F54068AD}" dt="2022-11-25T02:19:34.769" v="2920" actId="478"/>
          <ac:spMkLst>
            <pc:docMk/>
            <pc:sldMk cId="3503523203" sldId="1421"/>
            <ac:spMk id="3222" creationId="{B4C1ACA6-4513-29D7-1B4D-6C59F78E6179}"/>
          </ac:spMkLst>
        </pc:spChg>
        <pc:spChg chg="del">
          <ac:chgData name="Jonathan  Cosme" userId="272d5a2a-eea8-4805-b974-3aa4aa9a913a" providerId="ADAL" clId="{9D4EFA38-178F-4566-8590-2348F54068AD}" dt="2022-11-25T02:19:20.546" v="2917" actId="478"/>
          <ac:spMkLst>
            <pc:docMk/>
            <pc:sldMk cId="3503523203" sldId="1421"/>
            <ac:spMk id="3224" creationId="{5D97B9E6-6148-7213-8B9B-2BE9B5C35CB9}"/>
          </ac:spMkLst>
        </pc:spChg>
        <pc:spChg chg="del">
          <ac:chgData name="Jonathan  Cosme" userId="272d5a2a-eea8-4805-b974-3aa4aa9a913a" providerId="ADAL" clId="{9D4EFA38-178F-4566-8590-2348F54068AD}" dt="2022-11-25T02:19:34.769" v="2920" actId="478"/>
          <ac:spMkLst>
            <pc:docMk/>
            <pc:sldMk cId="3503523203" sldId="1421"/>
            <ac:spMk id="3242" creationId="{D98B3E16-6FB2-43E2-80E0-4AA798DC6BF6}"/>
          </ac:spMkLst>
        </pc:spChg>
        <pc:spChg chg="del">
          <ac:chgData name="Jonathan  Cosme" userId="272d5a2a-eea8-4805-b974-3aa4aa9a913a" providerId="ADAL" clId="{9D4EFA38-178F-4566-8590-2348F54068AD}" dt="2022-11-25T02:18:44.474" v="2908" actId="478"/>
          <ac:spMkLst>
            <pc:docMk/>
            <pc:sldMk cId="3503523203" sldId="1421"/>
            <ac:spMk id="3244" creationId="{7FFFA8FA-85F7-55EF-04E0-64CF2B6267B0}"/>
          </ac:spMkLst>
        </pc:spChg>
        <pc:grpChg chg="del">
          <ac:chgData name="Jonathan  Cosme" userId="272d5a2a-eea8-4805-b974-3aa4aa9a913a" providerId="ADAL" clId="{9D4EFA38-178F-4566-8590-2348F54068AD}" dt="2022-11-25T02:18:31.106" v="2904" actId="478"/>
          <ac:grpSpMkLst>
            <pc:docMk/>
            <pc:sldMk cId="3503523203" sldId="1421"/>
            <ac:grpSpMk id="521" creationId="{3510F8AD-BC3D-54F1-522F-1DC25006C386}"/>
          </ac:grpSpMkLst>
        </pc:grpChg>
        <pc:grpChg chg="del">
          <ac:chgData name="Jonathan  Cosme" userId="272d5a2a-eea8-4805-b974-3aa4aa9a913a" providerId="ADAL" clId="{9D4EFA38-178F-4566-8590-2348F54068AD}" dt="2022-11-25T02:18:31.106" v="2904" actId="478"/>
          <ac:grpSpMkLst>
            <pc:docMk/>
            <pc:sldMk cId="3503523203" sldId="1421"/>
            <ac:grpSpMk id="523" creationId="{42C1B409-8D79-7E2D-6DF4-FF06AE5CFAEA}"/>
          </ac:grpSpMkLst>
        </pc:grpChg>
        <pc:grpChg chg="del">
          <ac:chgData name="Jonathan  Cosme" userId="272d5a2a-eea8-4805-b974-3aa4aa9a913a" providerId="ADAL" clId="{9D4EFA38-178F-4566-8590-2348F54068AD}" dt="2022-11-25T02:20:03.905" v="2926" actId="165"/>
          <ac:grpSpMkLst>
            <pc:docMk/>
            <pc:sldMk cId="3503523203" sldId="1421"/>
            <ac:grpSpMk id="567" creationId="{FAFACE22-311F-1436-9AA2-92E672BEE95B}"/>
          </ac:grpSpMkLst>
        </pc:grpChg>
        <pc:grpChg chg="del">
          <ac:chgData name="Jonathan  Cosme" userId="272d5a2a-eea8-4805-b974-3aa4aa9a913a" providerId="ADAL" clId="{9D4EFA38-178F-4566-8590-2348F54068AD}" dt="2022-11-25T02:19:22.480" v="2918" actId="165"/>
          <ac:grpSpMkLst>
            <pc:docMk/>
            <pc:sldMk cId="3503523203" sldId="1421"/>
            <ac:grpSpMk id="568" creationId="{273BB549-EB44-A9C4-ACF5-F40EBB72B694}"/>
          </ac:grpSpMkLst>
        </pc:grpChg>
        <pc:grpChg chg="add del mod">
          <ac:chgData name="Jonathan  Cosme" userId="272d5a2a-eea8-4805-b974-3aa4aa9a913a" providerId="ADAL" clId="{9D4EFA38-178F-4566-8590-2348F54068AD}" dt="2022-11-25T02:18:55.222" v="2911" actId="165"/>
          <ac:grpSpMkLst>
            <pc:docMk/>
            <pc:sldMk cId="3503523203" sldId="1421"/>
            <ac:grpSpMk id="570" creationId="{5E4AE5DF-167E-0ACE-511E-D8F4B1C9E9F1}"/>
          </ac:grpSpMkLst>
        </pc:grpChg>
        <pc:grpChg chg="add del mod">
          <ac:chgData name="Jonathan  Cosme" userId="272d5a2a-eea8-4805-b974-3aa4aa9a913a" providerId="ADAL" clId="{9D4EFA38-178F-4566-8590-2348F54068AD}" dt="2022-11-25T02:19:04.023" v="2913" actId="165"/>
          <ac:grpSpMkLst>
            <pc:docMk/>
            <pc:sldMk cId="3503523203" sldId="1421"/>
            <ac:grpSpMk id="571" creationId="{C156802D-0ED1-D172-1C45-FD44A1170EAA}"/>
          </ac:grpSpMkLst>
        </pc:grpChg>
        <pc:cxnChg chg="del mod">
          <ac:chgData name="Jonathan  Cosme" userId="272d5a2a-eea8-4805-b974-3aa4aa9a913a" providerId="ADAL" clId="{9D4EFA38-178F-4566-8590-2348F54068AD}" dt="2022-11-25T02:19:17.290" v="2916" actId="478"/>
          <ac:cxnSpMkLst>
            <pc:docMk/>
            <pc:sldMk cId="3503523203" sldId="1421"/>
            <ac:cxnSpMk id="556" creationId="{6828DC81-AF68-353B-6B38-12563CA16C21}"/>
          </ac:cxnSpMkLst>
        </pc:cxnChg>
        <pc:cxnChg chg="del mod">
          <ac:chgData name="Jonathan  Cosme" userId="272d5a2a-eea8-4805-b974-3aa4aa9a913a" providerId="ADAL" clId="{9D4EFA38-178F-4566-8590-2348F54068AD}" dt="2022-11-25T02:19:54.116" v="2923" actId="478"/>
          <ac:cxnSpMkLst>
            <pc:docMk/>
            <pc:sldMk cId="3503523203" sldId="1421"/>
            <ac:cxnSpMk id="557" creationId="{3B267D06-407C-3234-474D-8B5CFD83F498}"/>
          </ac:cxnSpMkLst>
        </pc:cxnChg>
        <pc:cxnChg chg="del mod">
          <ac:chgData name="Jonathan  Cosme" userId="272d5a2a-eea8-4805-b974-3aa4aa9a913a" providerId="ADAL" clId="{9D4EFA38-178F-4566-8590-2348F54068AD}" dt="2022-11-25T02:18:44.474" v="2908" actId="478"/>
          <ac:cxnSpMkLst>
            <pc:docMk/>
            <pc:sldMk cId="3503523203" sldId="1421"/>
            <ac:cxnSpMk id="559" creationId="{8239CA43-EE5F-3216-5B14-78D070989CDA}"/>
          </ac:cxnSpMkLst>
        </pc:cxnChg>
        <pc:cxnChg chg="del mod">
          <ac:chgData name="Jonathan  Cosme" userId="272d5a2a-eea8-4805-b974-3aa4aa9a913a" providerId="ADAL" clId="{9D4EFA38-178F-4566-8590-2348F54068AD}" dt="2022-11-25T02:18:44.474" v="2908" actId="478"/>
          <ac:cxnSpMkLst>
            <pc:docMk/>
            <pc:sldMk cId="3503523203" sldId="1421"/>
            <ac:cxnSpMk id="562" creationId="{5A4D1692-26BD-55AA-87AB-31519E61F30F}"/>
          </ac:cxnSpMkLst>
        </pc:cxnChg>
        <pc:cxnChg chg="del mod">
          <ac:chgData name="Jonathan  Cosme" userId="272d5a2a-eea8-4805-b974-3aa4aa9a913a" providerId="ADAL" clId="{9D4EFA38-178F-4566-8590-2348F54068AD}" dt="2022-11-25T02:19:17.290" v="2916" actId="478"/>
          <ac:cxnSpMkLst>
            <pc:docMk/>
            <pc:sldMk cId="3503523203" sldId="1421"/>
            <ac:cxnSpMk id="575" creationId="{389FB882-8CD3-1DCD-4992-7E7945A99379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41" creationId="{C6E67FA3-E785-679C-C185-216A152137B7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42" creationId="{3ED2EF04-7F1A-B6B3-EC4A-09700A81DA59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43" creationId="{53D2E977-ADC2-09BE-47A3-9D765FF518D2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54" creationId="{4DCD1052-7CA0-96A4-7BDB-609B0B67B36A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55" creationId="{13BFE2BD-3AF7-71FE-6089-02CBA5A2B104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56" creationId="{3A3DE272-2D95-C24F-F574-1A340DFC44FD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68" creationId="{C36387B9-264C-57B2-E291-60B2E4BC81E6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69" creationId="{E188208C-0830-50F8-6DFA-DF4ED6F04D98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70" creationId="{9D3585AD-222B-791E-C67C-A89D2A8E6DD7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80" creationId="{6BFD9953-59ED-F6D8-5708-F61C565784E6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81" creationId="{52EFF9BC-4966-F83D-5F3E-E87653BCE5CD}"/>
          </ac:cxnSpMkLst>
        </pc:cxnChg>
        <pc:cxnChg chg="del mod topLvl">
          <ac:chgData name="Jonathan  Cosme" userId="272d5a2a-eea8-4805-b974-3aa4aa9a913a" providerId="ADAL" clId="{9D4EFA38-178F-4566-8590-2348F54068AD}" dt="2022-11-25T02:20:33.555" v="2931" actId="478"/>
          <ac:cxnSpMkLst>
            <pc:docMk/>
            <pc:sldMk cId="3503523203" sldId="1421"/>
            <ac:cxnSpMk id="3182" creationId="{047AACFC-E99E-713E-1913-203F652E0F3F}"/>
          </ac:cxnSpMkLst>
        </pc:cxnChg>
        <pc:cxnChg chg="del mod">
          <ac:chgData name="Jonathan  Cosme" userId="272d5a2a-eea8-4805-b974-3aa4aa9a913a" providerId="ADAL" clId="{9D4EFA38-178F-4566-8590-2348F54068AD}" dt="2022-11-25T02:19:54.116" v="2923" actId="478"/>
          <ac:cxnSpMkLst>
            <pc:docMk/>
            <pc:sldMk cId="3503523203" sldId="1421"/>
            <ac:cxnSpMk id="3206" creationId="{4512E966-9043-C17D-A592-FACE821A7FDC}"/>
          </ac:cxnSpMkLst>
        </pc:cxnChg>
        <pc:cxnChg chg="del">
          <ac:chgData name="Jonathan  Cosme" userId="272d5a2a-eea8-4805-b974-3aa4aa9a913a" providerId="ADAL" clId="{9D4EFA38-178F-4566-8590-2348F54068AD}" dt="2022-11-25T02:18:31.106" v="2904" actId="478"/>
          <ac:cxnSpMkLst>
            <pc:docMk/>
            <pc:sldMk cId="3503523203" sldId="1421"/>
            <ac:cxnSpMk id="3217" creationId="{E9CD3AD5-A6F1-4FA2-896B-A6F56DC3AFF5}"/>
          </ac:cxnSpMkLst>
        </pc:cxnChg>
      </pc:sldChg>
      <pc:sldChg chg="add">
        <pc:chgData name="Jonathan  Cosme" userId="272d5a2a-eea8-4805-b974-3aa4aa9a913a" providerId="ADAL" clId="{9D4EFA38-178F-4566-8590-2348F54068AD}" dt="2022-11-25T02:18:38.127" v="2907"/>
        <pc:sldMkLst>
          <pc:docMk/>
          <pc:sldMk cId="308920840" sldId="1422"/>
        </pc:sldMkLst>
      </pc:sldChg>
      <pc:sldChg chg="add del">
        <pc:chgData name="Jonathan  Cosme" userId="272d5a2a-eea8-4805-b974-3aa4aa9a913a" providerId="ADAL" clId="{9D4EFA38-178F-4566-8590-2348F54068AD}" dt="2022-11-25T02:17:56.142" v="2899" actId="47"/>
        <pc:sldMkLst>
          <pc:docMk/>
          <pc:sldMk cId="2352399910" sldId="1422"/>
        </pc:sldMkLst>
      </pc:sldChg>
      <pc:sldChg chg="add del">
        <pc:chgData name="Jonathan  Cosme" userId="272d5a2a-eea8-4805-b974-3aa4aa9a913a" providerId="ADAL" clId="{9D4EFA38-178F-4566-8590-2348F54068AD}" dt="2022-11-25T02:17:56.142" v="2899" actId="47"/>
        <pc:sldMkLst>
          <pc:docMk/>
          <pc:sldMk cId="2746878302" sldId="1423"/>
        </pc:sldMkLst>
      </pc:sldChg>
      <pc:sldChg chg="delSp add mod">
        <pc:chgData name="Jonathan  Cosme" userId="272d5a2a-eea8-4805-b974-3aa4aa9a913a" providerId="ADAL" clId="{9D4EFA38-178F-4566-8590-2348F54068AD}" dt="2022-11-25T02:21:05.722" v="2933" actId="478"/>
        <pc:sldMkLst>
          <pc:docMk/>
          <pc:sldMk cId="3437868621" sldId="1423"/>
        </pc:sldMkLst>
        <pc:spChg chg="del">
          <ac:chgData name="Jonathan  Cosme" userId="272d5a2a-eea8-4805-b974-3aa4aa9a913a" providerId="ADAL" clId="{9D4EFA38-178F-4566-8590-2348F54068AD}" dt="2022-11-25T02:21:05.722" v="2933" actId="478"/>
          <ac:spMkLst>
            <pc:docMk/>
            <pc:sldMk cId="3437868621" sldId="1423"/>
            <ac:spMk id="3137" creationId="{924208C8-509D-E72E-1138-D32EB83FD499}"/>
          </ac:spMkLst>
        </pc:spChg>
        <pc:spChg chg="del">
          <ac:chgData name="Jonathan  Cosme" userId="272d5a2a-eea8-4805-b974-3aa4aa9a913a" providerId="ADAL" clId="{9D4EFA38-178F-4566-8590-2348F54068AD}" dt="2022-11-25T02:21:05.722" v="2933" actId="478"/>
          <ac:spMkLst>
            <pc:docMk/>
            <pc:sldMk cId="3437868621" sldId="1423"/>
            <ac:spMk id="3138" creationId="{8A203DC4-3969-F12B-83B1-4AB508DF1944}"/>
          </ac:spMkLst>
        </pc:spChg>
        <pc:spChg chg="del">
          <ac:chgData name="Jonathan  Cosme" userId="272d5a2a-eea8-4805-b974-3aa4aa9a913a" providerId="ADAL" clId="{9D4EFA38-178F-4566-8590-2348F54068AD}" dt="2022-11-25T02:19:37.761" v="2921" actId="478"/>
          <ac:spMkLst>
            <pc:docMk/>
            <pc:sldMk cId="3437868621" sldId="1423"/>
            <ac:spMk id="3242" creationId="{D98B3E16-6FB2-43E2-80E0-4AA798DC6BF6}"/>
          </ac:spMkLst>
        </pc:spChg>
        <pc:cxnChg chg="del">
          <ac:chgData name="Jonathan  Cosme" userId="272d5a2a-eea8-4805-b974-3aa4aa9a913a" providerId="ADAL" clId="{9D4EFA38-178F-4566-8590-2348F54068AD}" dt="2022-11-25T02:21:05.722" v="2933" actId="478"/>
          <ac:cxnSpMkLst>
            <pc:docMk/>
            <pc:sldMk cId="3437868621" sldId="1423"/>
            <ac:cxnSpMk id="3168" creationId="{C36387B9-264C-57B2-E291-60B2E4BC81E6}"/>
          </ac:cxnSpMkLst>
        </pc:cxnChg>
        <pc:cxnChg chg="del">
          <ac:chgData name="Jonathan  Cosme" userId="272d5a2a-eea8-4805-b974-3aa4aa9a913a" providerId="ADAL" clId="{9D4EFA38-178F-4566-8590-2348F54068AD}" dt="2022-11-25T02:21:05.722" v="2933" actId="478"/>
          <ac:cxnSpMkLst>
            <pc:docMk/>
            <pc:sldMk cId="3437868621" sldId="1423"/>
            <ac:cxnSpMk id="3169" creationId="{E188208C-0830-50F8-6DFA-DF4ED6F04D98}"/>
          </ac:cxnSpMkLst>
        </pc:cxnChg>
        <pc:cxnChg chg="del">
          <ac:chgData name="Jonathan  Cosme" userId="272d5a2a-eea8-4805-b974-3aa4aa9a913a" providerId="ADAL" clId="{9D4EFA38-178F-4566-8590-2348F54068AD}" dt="2022-11-25T02:21:05.722" v="2933" actId="478"/>
          <ac:cxnSpMkLst>
            <pc:docMk/>
            <pc:sldMk cId="3437868621" sldId="1423"/>
            <ac:cxnSpMk id="3170" creationId="{9D3585AD-222B-791E-C67C-A89D2A8E6DD7}"/>
          </ac:cxnSpMkLst>
        </pc:cxnChg>
        <pc:cxnChg chg="del">
          <ac:chgData name="Jonathan  Cosme" userId="272d5a2a-eea8-4805-b974-3aa4aa9a913a" providerId="ADAL" clId="{9D4EFA38-178F-4566-8590-2348F54068AD}" dt="2022-11-25T02:21:05.722" v="2933" actId="478"/>
          <ac:cxnSpMkLst>
            <pc:docMk/>
            <pc:sldMk cId="3437868621" sldId="1423"/>
            <ac:cxnSpMk id="3180" creationId="{6BFD9953-59ED-F6D8-5708-F61C565784E6}"/>
          </ac:cxnSpMkLst>
        </pc:cxnChg>
        <pc:cxnChg chg="del">
          <ac:chgData name="Jonathan  Cosme" userId="272d5a2a-eea8-4805-b974-3aa4aa9a913a" providerId="ADAL" clId="{9D4EFA38-178F-4566-8590-2348F54068AD}" dt="2022-11-25T02:21:05.722" v="2933" actId="478"/>
          <ac:cxnSpMkLst>
            <pc:docMk/>
            <pc:sldMk cId="3437868621" sldId="1423"/>
            <ac:cxnSpMk id="3181" creationId="{52EFF9BC-4966-F83D-5F3E-E87653BCE5CD}"/>
          </ac:cxnSpMkLst>
        </pc:cxnChg>
        <pc:cxnChg chg="del">
          <ac:chgData name="Jonathan  Cosme" userId="272d5a2a-eea8-4805-b974-3aa4aa9a913a" providerId="ADAL" clId="{9D4EFA38-178F-4566-8590-2348F54068AD}" dt="2022-11-25T02:21:05.722" v="2933" actId="478"/>
          <ac:cxnSpMkLst>
            <pc:docMk/>
            <pc:sldMk cId="3437868621" sldId="1423"/>
            <ac:cxnSpMk id="3182" creationId="{047AACFC-E99E-713E-1913-203F652E0F3F}"/>
          </ac:cxnSpMkLst>
        </pc:cxnChg>
      </pc:sldChg>
      <pc:sldChg chg="delSp add mod">
        <pc:chgData name="Jonathan  Cosme" userId="272d5a2a-eea8-4805-b974-3aa4aa9a913a" providerId="ADAL" clId="{9D4EFA38-178F-4566-8590-2348F54068AD}" dt="2022-11-25T02:20:56.082" v="2932" actId="478"/>
        <pc:sldMkLst>
          <pc:docMk/>
          <pc:sldMk cId="1301993203" sldId="1424"/>
        </pc:sldMkLst>
        <pc:spChg chg="del">
          <ac:chgData name="Jonathan  Cosme" userId="272d5a2a-eea8-4805-b974-3aa4aa9a913a" providerId="ADAL" clId="{9D4EFA38-178F-4566-8590-2348F54068AD}" dt="2022-11-25T02:20:56.082" v="2932" actId="478"/>
          <ac:spMkLst>
            <pc:docMk/>
            <pc:sldMk cId="1301993203" sldId="1424"/>
            <ac:spMk id="47" creationId="{99745A06-F9E7-07F5-FDD5-3BEED880C3FC}"/>
          </ac:spMkLst>
        </pc:spChg>
        <pc:spChg chg="del">
          <ac:chgData name="Jonathan  Cosme" userId="272d5a2a-eea8-4805-b974-3aa4aa9a913a" providerId="ADAL" clId="{9D4EFA38-178F-4566-8590-2348F54068AD}" dt="2022-11-25T02:20:56.082" v="2932" actId="478"/>
          <ac:spMkLst>
            <pc:docMk/>
            <pc:sldMk cId="1301993203" sldId="1424"/>
            <ac:spMk id="3137" creationId="{924208C8-509D-E72E-1138-D32EB83FD499}"/>
          </ac:spMkLst>
        </pc:spChg>
        <pc:spChg chg="del">
          <ac:chgData name="Jonathan  Cosme" userId="272d5a2a-eea8-4805-b974-3aa4aa9a913a" providerId="ADAL" clId="{9D4EFA38-178F-4566-8590-2348F54068AD}" dt="2022-11-25T02:20:56.082" v="2932" actId="478"/>
          <ac:spMkLst>
            <pc:docMk/>
            <pc:sldMk cId="1301993203" sldId="1424"/>
            <ac:spMk id="3138" creationId="{8A203DC4-3969-F12B-83B1-4AB508DF1944}"/>
          </ac:spMkLst>
        </pc:spChg>
        <pc:cxnChg chg="del">
          <ac:chgData name="Jonathan  Cosme" userId="272d5a2a-eea8-4805-b974-3aa4aa9a913a" providerId="ADAL" clId="{9D4EFA38-178F-4566-8590-2348F54068AD}" dt="2022-11-25T02:20:56.082" v="2932" actId="478"/>
          <ac:cxnSpMkLst>
            <pc:docMk/>
            <pc:sldMk cId="1301993203" sldId="1424"/>
            <ac:cxnSpMk id="3141" creationId="{C6E67FA3-E785-679C-C185-216A152137B7}"/>
          </ac:cxnSpMkLst>
        </pc:cxnChg>
        <pc:cxnChg chg="del">
          <ac:chgData name="Jonathan  Cosme" userId="272d5a2a-eea8-4805-b974-3aa4aa9a913a" providerId="ADAL" clId="{9D4EFA38-178F-4566-8590-2348F54068AD}" dt="2022-11-25T02:20:56.082" v="2932" actId="478"/>
          <ac:cxnSpMkLst>
            <pc:docMk/>
            <pc:sldMk cId="1301993203" sldId="1424"/>
            <ac:cxnSpMk id="3142" creationId="{3ED2EF04-7F1A-B6B3-EC4A-09700A81DA59}"/>
          </ac:cxnSpMkLst>
        </pc:cxnChg>
        <pc:cxnChg chg="del">
          <ac:chgData name="Jonathan  Cosme" userId="272d5a2a-eea8-4805-b974-3aa4aa9a913a" providerId="ADAL" clId="{9D4EFA38-178F-4566-8590-2348F54068AD}" dt="2022-11-25T02:20:56.082" v="2932" actId="478"/>
          <ac:cxnSpMkLst>
            <pc:docMk/>
            <pc:sldMk cId="1301993203" sldId="1424"/>
            <ac:cxnSpMk id="3143" creationId="{53D2E977-ADC2-09BE-47A3-9D765FF518D2}"/>
          </ac:cxnSpMkLst>
        </pc:cxnChg>
        <pc:cxnChg chg="del">
          <ac:chgData name="Jonathan  Cosme" userId="272d5a2a-eea8-4805-b974-3aa4aa9a913a" providerId="ADAL" clId="{9D4EFA38-178F-4566-8590-2348F54068AD}" dt="2022-11-25T02:20:56.082" v="2932" actId="478"/>
          <ac:cxnSpMkLst>
            <pc:docMk/>
            <pc:sldMk cId="1301993203" sldId="1424"/>
            <ac:cxnSpMk id="3168" creationId="{C36387B9-264C-57B2-E291-60B2E4BC81E6}"/>
          </ac:cxnSpMkLst>
        </pc:cxnChg>
        <pc:cxnChg chg="del">
          <ac:chgData name="Jonathan  Cosme" userId="272d5a2a-eea8-4805-b974-3aa4aa9a913a" providerId="ADAL" clId="{9D4EFA38-178F-4566-8590-2348F54068AD}" dt="2022-11-25T02:20:56.082" v="2932" actId="478"/>
          <ac:cxnSpMkLst>
            <pc:docMk/>
            <pc:sldMk cId="1301993203" sldId="1424"/>
            <ac:cxnSpMk id="3169" creationId="{E188208C-0830-50F8-6DFA-DF4ED6F04D98}"/>
          </ac:cxnSpMkLst>
        </pc:cxnChg>
        <pc:cxnChg chg="del">
          <ac:chgData name="Jonathan  Cosme" userId="272d5a2a-eea8-4805-b974-3aa4aa9a913a" providerId="ADAL" clId="{9D4EFA38-178F-4566-8590-2348F54068AD}" dt="2022-11-25T02:20:56.082" v="2932" actId="478"/>
          <ac:cxnSpMkLst>
            <pc:docMk/>
            <pc:sldMk cId="1301993203" sldId="1424"/>
            <ac:cxnSpMk id="3170" creationId="{9D3585AD-222B-791E-C67C-A89D2A8E6DD7}"/>
          </ac:cxnSpMkLst>
        </pc:cxnChg>
        <pc:cxnChg chg="del">
          <ac:chgData name="Jonathan  Cosme" userId="272d5a2a-eea8-4805-b974-3aa4aa9a913a" providerId="ADAL" clId="{9D4EFA38-178F-4566-8590-2348F54068AD}" dt="2022-11-25T02:20:56.082" v="2932" actId="478"/>
          <ac:cxnSpMkLst>
            <pc:docMk/>
            <pc:sldMk cId="1301993203" sldId="1424"/>
            <ac:cxnSpMk id="3180" creationId="{6BFD9953-59ED-F6D8-5708-F61C565784E6}"/>
          </ac:cxnSpMkLst>
        </pc:cxnChg>
        <pc:cxnChg chg="del">
          <ac:chgData name="Jonathan  Cosme" userId="272d5a2a-eea8-4805-b974-3aa4aa9a913a" providerId="ADAL" clId="{9D4EFA38-178F-4566-8590-2348F54068AD}" dt="2022-11-25T02:20:56.082" v="2932" actId="478"/>
          <ac:cxnSpMkLst>
            <pc:docMk/>
            <pc:sldMk cId="1301993203" sldId="1424"/>
            <ac:cxnSpMk id="3181" creationId="{52EFF9BC-4966-F83D-5F3E-E87653BCE5CD}"/>
          </ac:cxnSpMkLst>
        </pc:cxnChg>
        <pc:cxnChg chg="del">
          <ac:chgData name="Jonathan  Cosme" userId="272d5a2a-eea8-4805-b974-3aa4aa9a913a" providerId="ADAL" clId="{9D4EFA38-178F-4566-8590-2348F54068AD}" dt="2022-11-25T02:20:56.082" v="2932" actId="478"/>
          <ac:cxnSpMkLst>
            <pc:docMk/>
            <pc:sldMk cId="1301993203" sldId="1424"/>
            <ac:cxnSpMk id="3182" creationId="{047AACFC-E99E-713E-1913-203F652E0F3F}"/>
          </ac:cxnSpMkLst>
        </pc:cxnChg>
      </pc:sldChg>
      <pc:sldChg chg="addSp delSp modSp add mod">
        <pc:chgData name="Jonathan  Cosme" userId="272d5a2a-eea8-4805-b974-3aa4aa9a913a" providerId="ADAL" clId="{9D4EFA38-178F-4566-8590-2348F54068AD}" dt="2022-11-25T02:58:15.274" v="3725" actId="478"/>
        <pc:sldMkLst>
          <pc:docMk/>
          <pc:sldMk cId="3793299180" sldId="1425"/>
        </pc:sldMkLst>
        <pc:spChg chg="del mod">
          <ac:chgData name="Jonathan  Cosme" userId="272d5a2a-eea8-4805-b974-3aa4aa9a913a" providerId="ADAL" clId="{9D4EFA38-178F-4566-8590-2348F54068AD}" dt="2022-11-25T02:45:23.409" v="3524" actId="478"/>
          <ac:spMkLst>
            <pc:docMk/>
            <pc:sldMk cId="3793299180" sldId="1425"/>
            <ac:spMk id="2" creationId="{FE1FC3D6-362C-D411-F892-4783A915F9F9}"/>
          </ac:spMkLst>
        </pc:spChg>
        <pc:spChg chg="del mod">
          <ac:chgData name="Jonathan  Cosme" userId="272d5a2a-eea8-4805-b974-3aa4aa9a913a" providerId="ADAL" clId="{9D4EFA38-178F-4566-8590-2348F54068AD}" dt="2022-11-25T02:58:15.274" v="3725" actId="478"/>
          <ac:spMkLst>
            <pc:docMk/>
            <pc:sldMk cId="3793299180" sldId="1425"/>
            <ac:spMk id="3" creationId="{73391BA4-910D-141E-50BE-D5359D2E53FA}"/>
          </ac:spMkLst>
        </pc:spChg>
        <pc:spChg chg="add del">
          <ac:chgData name="Jonathan  Cosme" userId="272d5a2a-eea8-4805-b974-3aa4aa9a913a" providerId="ADAL" clId="{9D4EFA38-178F-4566-8590-2348F54068AD}" dt="2022-11-25T02:35:38.985" v="3154" actId="478"/>
          <ac:spMkLst>
            <pc:docMk/>
            <pc:sldMk cId="3793299180" sldId="1425"/>
            <ac:spMk id="4" creationId="{166F43AC-8A82-9D70-C4C4-E3CF32CE9A54}"/>
          </ac:spMkLst>
        </pc:spChg>
        <pc:spChg chg="add mod">
          <ac:chgData name="Jonathan  Cosme" userId="272d5a2a-eea8-4805-b974-3aa4aa9a913a" providerId="ADAL" clId="{9D4EFA38-178F-4566-8590-2348F54068AD}" dt="2022-11-25T02:35:30.360" v="3151" actId="571"/>
          <ac:spMkLst>
            <pc:docMk/>
            <pc:sldMk cId="3793299180" sldId="1425"/>
            <ac:spMk id="5" creationId="{FD0DDD49-CBD3-68BA-B292-8B03F8D0DCA2}"/>
          </ac:spMkLst>
        </pc:spChg>
        <pc:spChg chg="add del mod">
          <ac:chgData name="Jonathan  Cosme" userId="272d5a2a-eea8-4805-b974-3aa4aa9a913a" providerId="ADAL" clId="{9D4EFA38-178F-4566-8590-2348F54068AD}" dt="2022-11-25T02:58:15.274" v="3725" actId="478"/>
          <ac:spMkLst>
            <pc:docMk/>
            <pc:sldMk cId="3793299180" sldId="1425"/>
            <ac:spMk id="6" creationId="{898B9A1C-0500-1174-62DE-7FB21C877148}"/>
          </ac:spMkLst>
        </pc:spChg>
        <pc:spChg chg="add mod">
          <ac:chgData name="Jonathan  Cosme" userId="272d5a2a-eea8-4805-b974-3aa4aa9a913a" providerId="ADAL" clId="{9D4EFA38-178F-4566-8590-2348F54068AD}" dt="2022-11-25T02:50:09.941" v="3653" actId="113"/>
          <ac:spMkLst>
            <pc:docMk/>
            <pc:sldMk cId="3793299180" sldId="1425"/>
            <ac:spMk id="7" creationId="{E4502C18-9981-52FB-E632-B6BEA93844CE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9" creationId="{961BBB93-DB82-AD9E-D16B-C271AF5EC592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14" creationId="{A320D24A-E620-EED8-E6B4-020B94106D19}"/>
          </ac:spMkLst>
        </pc:spChg>
        <pc:spChg chg="mod">
          <ac:chgData name="Jonathan  Cosme" userId="272d5a2a-eea8-4805-b974-3aa4aa9a913a" providerId="ADAL" clId="{9D4EFA38-178F-4566-8590-2348F54068AD}" dt="2022-11-25T02:38:44.734" v="3309"/>
          <ac:spMkLst>
            <pc:docMk/>
            <pc:sldMk cId="3793299180" sldId="1425"/>
            <ac:spMk id="16" creationId="{22467C33-3192-E613-B8DD-6EBBA1B98CF2}"/>
          </ac:spMkLst>
        </pc:spChg>
        <pc:spChg chg="mod">
          <ac:chgData name="Jonathan  Cosme" userId="272d5a2a-eea8-4805-b974-3aa4aa9a913a" providerId="ADAL" clId="{9D4EFA38-178F-4566-8590-2348F54068AD}" dt="2022-11-25T02:38:44.734" v="3309"/>
          <ac:spMkLst>
            <pc:docMk/>
            <pc:sldMk cId="3793299180" sldId="1425"/>
            <ac:spMk id="17" creationId="{D4F81439-E8EA-C9E5-0215-BABA215F9C25}"/>
          </ac:spMkLst>
        </pc:spChg>
        <pc:spChg chg="mod">
          <ac:chgData name="Jonathan  Cosme" userId="272d5a2a-eea8-4805-b974-3aa4aa9a913a" providerId="ADAL" clId="{9D4EFA38-178F-4566-8590-2348F54068AD}" dt="2022-11-25T02:38:44.734" v="3309"/>
          <ac:spMkLst>
            <pc:docMk/>
            <pc:sldMk cId="3793299180" sldId="1425"/>
            <ac:spMk id="19" creationId="{51F922B2-4901-7FBF-B308-DB4866E554B0}"/>
          </ac:spMkLst>
        </pc:spChg>
        <pc:spChg chg="mod">
          <ac:chgData name="Jonathan  Cosme" userId="272d5a2a-eea8-4805-b974-3aa4aa9a913a" providerId="ADAL" clId="{9D4EFA38-178F-4566-8590-2348F54068AD}" dt="2022-11-25T02:38:44.734" v="3309"/>
          <ac:spMkLst>
            <pc:docMk/>
            <pc:sldMk cId="3793299180" sldId="1425"/>
            <ac:spMk id="20" creationId="{3CC08B29-1620-D6EE-2DE5-AE1372F03648}"/>
          </ac:spMkLst>
        </pc:spChg>
        <pc:spChg chg="mod">
          <ac:chgData name="Jonathan  Cosme" userId="272d5a2a-eea8-4805-b974-3aa4aa9a913a" providerId="ADAL" clId="{9D4EFA38-178F-4566-8590-2348F54068AD}" dt="2022-11-25T02:38:44.734" v="3309"/>
          <ac:spMkLst>
            <pc:docMk/>
            <pc:sldMk cId="3793299180" sldId="1425"/>
            <ac:spMk id="22" creationId="{6705D907-8C1A-FDEB-A305-9602CAD657C3}"/>
          </ac:spMkLst>
        </pc:spChg>
        <pc:spChg chg="mod">
          <ac:chgData name="Jonathan  Cosme" userId="272d5a2a-eea8-4805-b974-3aa4aa9a913a" providerId="ADAL" clId="{9D4EFA38-178F-4566-8590-2348F54068AD}" dt="2022-11-25T02:38:44.734" v="3309"/>
          <ac:spMkLst>
            <pc:docMk/>
            <pc:sldMk cId="3793299180" sldId="1425"/>
            <ac:spMk id="23" creationId="{72CB49F0-099F-B5C4-EE70-DD22A2131545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24" creationId="{11237DC4-3F2D-8F65-A1ED-15C865D1CE34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25" creationId="{2B729078-96C2-4722-C49B-A0720DB8CDFE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27" creationId="{381A3D1A-EEBE-0D01-3947-4E47EB738BDC}"/>
          </ac:spMkLst>
        </pc:spChg>
        <pc:spChg chg="mod">
          <ac:chgData name="Jonathan  Cosme" userId="272d5a2a-eea8-4805-b974-3aa4aa9a913a" providerId="ADAL" clId="{9D4EFA38-178F-4566-8590-2348F54068AD}" dt="2022-11-25T02:38:44.734" v="3309"/>
          <ac:spMkLst>
            <pc:docMk/>
            <pc:sldMk cId="3793299180" sldId="1425"/>
            <ac:spMk id="30" creationId="{50955099-2A94-860F-2D0E-8C3068FBB59D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35" creationId="{4606E7DA-1540-AC21-F2D1-AC87675D093E}"/>
          </ac:spMkLst>
        </pc:spChg>
        <pc:spChg chg="mod">
          <ac:chgData name="Jonathan  Cosme" userId="272d5a2a-eea8-4805-b974-3aa4aa9a913a" providerId="ADAL" clId="{9D4EFA38-178F-4566-8590-2348F54068AD}" dt="2022-11-25T02:38:44.734" v="3309"/>
          <ac:spMkLst>
            <pc:docMk/>
            <pc:sldMk cId="3793299180" sldId="1425"/>
            <ac:spMk id="37" creationId="{397F4DB2-71EA-332C-F27D-481EB3D46A02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42" creationId="{52433416-EA7C-FCA7-9661-283211B67E22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45" creationId="{442988F1-0082-85A9-5069-3DEB8830D003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46" creationId="{A6C276A3-90C2-523F-DA30-CEAF38D5D58F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47" creationId="{3BB3915B-C75B-AA81-22D8-B18275E40B92}"/>
          </ac:spMkLst>
        </pc:spChg>
        <pc:spChg chg="add del mod">
          <ac:chgData name="Jonathan  Cosme" userId="272d5a2a-eea8-4805-b974-3aa4aa9a913a" providerId="ADAL" clId="{9D4EFA38-178F-4566-8590-2348F54068AD}" dt="2022-11-25T02:38:45.739" v="3310"/>
          <ac:spMkLst>
            <pc:docMk/>
            <pc:sldMk cId="3793299180" sldId="1425"/>
            <ac:spMk id="52" creationId="{6D712887-30A3-2D82-1CB9-C106FC1054FF}"/>
          </ac:spMkLst>
        </pc:spChg>
        <pc:spChg chg="add mod ord">
          <ac:chgData name="Jonathan  Cosme" userId="272d5a2a-eea8-4805-b974-3aa4aa9a913a" providerId="ADAL" clId="{9D4EFA38-178F-4566-8590-2348F54068AD}" dt="2022-11-25T02:39:41.724" v="3327" actId="164"/>
          <ac:spMkLst>
            <pc:docMk/>
            <pc:sldMk cId="3793299180" sldId="1425"/>
            <ac:spMk id="53" creationId="{6CFC9B70-18F0-22FD-FA54-EA79F2CC1D46}"/>
          </ac:spMkLst>
        </pc:spChg>
        <pc:spChg chg="add del mod">
          <ac:chgData name="Jonathan  Cosme" userId="272d5a2a-eea8-4805-b974-3aa4aa9a913a" providerId="ADAL" clId="{9D4EFA38-178F-4566-8590-2348F54068AD}" dt="2022-11-25T02:58:15.274" v="3725" actId="478"/>
          <ac:spMkLst>
            <pc:docMk/>
            <pc:sldMk cId="3793299180" sldId="1425"/>
            <ac:spMk id="55" creationId="{31D4D232-A2A4-81BC-184E-0E347108CEC2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57" creationId="{D8EE1C56-E0D4-687F-E964-F41368BA4E8E}"/>
          </ac:spMkLst>
        </pc:spChg>
        <pc:spChg chg="add del">
          <ac:chgData name="Jonathan  Cosme" userId="272d5a2a-eea8-4805-b974-3aa4aa9a913a" providerId="ADAL" clId="{9D4EFA38-178F-4566-8590-2348F54068AD}" dt="2022-11-25T02:40:46.033" v="3361" actId="478"/>
          <ac:spMkLst>
            <pc:docMk/>
            <pc:sldMk cId="3793299180" sldId="1425"/>
            <ac:spMk id="59" creationId="{F7099E59-14A5-405E-7EF1-B6355663953A}"/>
          </ac:spMkLst>
        </pc:spChg>
        <pc:spChg chg="add del">
          <ac:chgData name="Jonathan  Cosme" userId="272d5a2a-eea8-4805-b974-3aa4aa9a913a" providerId="ADAL" clId="{9D4EFA38-178F-4566-8590-2348F54068AD}" dt="2022-11-25T02:40:56.202" v="3363" actId="478"/>
          <ac:spMkLst>
            <pc:docMk/>
            <pc:sldMk cId="3793299180" sldId="1425"/>
            <ac:spMk id="61" creationId="{A20F613C-3D10-506C-A802-5FF3761F8F74}"/>
          </ac:spMkLst>
        </pc:spChg>
        <pc:spChg chg="add del mod">
          <ac:chgData name="Jonathan  Cosme" userId="272d5a2a-eea8-4805-b974-3aa4aa9a913a" providerId="ADAL" clId="{9D4EFA38-178F-4566-8590-2348F54068AD}" dt="2022-11-25T02:58:15.274" v="3725" actId="478"/>
          <ac:spMkLst>
            <pc:docMk/>
            <pc:sldMk cId="3793299180" sldId="1425"/>
            <ac:spMk id="514" creationId="{AE4583D8-9D61-9334-351C-7E4E0F09C6CE}"/>
          </ac:spMkLst>
        </pc:spChg>
        <pc:spChg chg="add del mod">
          <ac:chgData name="Jonathan  Cosme" userId="272d5a2a-eea8-4805-b974-3aa4aa9a913a" providerId="ADAL" clId="{9D4EFA38-178F-4566-8590-2348F54068AD}" dt="2022-11-25T02:58:15.274" v="3725" actId="478"/>
          <ac:spMkLst>
            <pc:docMk/>
            <pc:sldMk cId="3793299180" sldId="1425"/>
            <ac:spMk id="517" creationId="{8D11929A-F8DB-6B03-D075-D9AB696F67FB}"/>
          </ac:spMkLst>
        </pc:spChg>
        <pc:spChg chg="add del mod">
          <ac:chgData name="Jonathan  Cosme" userId="272d5a2a-eea8-4805-b974-3aa4aa9a913a" providerId="ADAL" clId="{9D4EFA38-178F-4566-8590-2348F54068AD}" dt="2022-11-25T02:58:15.274" v="3725" actId="478"/>
          <ac:spMkLst>
            <pc:docMk/>
            <pc:sldMk cId="3793299180" sldId="1425"/>
            <ac:spMk id="518" creationId="{DF99D379-DEBB-0127-96DF-EC30742BBBD4}"/>
          </ac:spMkLst>
        </pc:spChg>
        <pc:spChg chg="add del mod">
          <ac:chgData name="Jonathan  Cosme" userId="272d5a2a-eea8-4805-b974-3aa4aa9a913a" providerId="ADAL" clId="{9D4EFA38-178F-4566-8590-2348F54068AD}" dt="2022-11-25T02:58:15.274" v="3725" actId="478"/>
          <ac:spMkLst>
            <pc:docMk/>
            <pc:sldMk cId="3793299180" sldId="1425"/>
            <ac:spMk id="526" creationId="{1AAA8FE7-CB58-24E6-E860-8DCAF0A09BF6}"/>
          </ac:spMkLst>
        </pc:spChg>
        <pc:spChg chg="add del">
          <ac:chgData name="Jonathan  Cosme" userId="272d5a2a-eea8-4805-b974-3aa4aa9a913a" providerId="ADAL" clId="{9D4EFA38-178F-4566-8590-2348F54068AD}" dt="2022-11-25T02:47:27.641" v="3605" actId="478"/>
          <ac:spMkLst>
            <pc:docMk/>
            <pc:sldMk cId="3793299180" sldId="1425"/>
            <ac:spMk id="550" creationId="{D3173D18-2A5E-AF78-B9AB-FAF157299E83}"/>
          </ac:spMkLst>
        </pc:spChg>
        <pc:spChg chg="add del mod">
          <ac:chgData name="Jonathan  Cosme" userId="272d5a2a-eea8-4805-b974-3aa4aa9a913a" providerId="ADAL" clId="{9D4EFA38-178F-4566-8590-2348F54068AD}" dt="2022-11-25T02:50:08.792" v="3652"/>
          <ac:spMkLst>
            <pc:docMk/>
            <pc:sldMk cId="3793299180" sldId="1425"/>
            <ac:spMk id="566" creationId="{244AC94B-49E4-DED1-BB45-A33DC11F2F6C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567" creationId="{072EEF53-8EE0-4D84-D514-612604AA9D98}"/>
          </ac:spMkLst>
        </pc:spChg>
        <pc:spChg chg="add del mod">
          <ac:chgData name="Jonathan  Cosme" userId="272d5a2a-eea8-4805-b974-3aa4aa9a913a" providerId="ADAL" clId="{9D4EFA38-178F-4566-8590-2348F54068AD}" dt="2022-11-25T02:50:08.792" v="3652"/>
          <ac:spMkLst>
            <pc:docMk/>
            <pc:sldMk cId="3793299180" sldId="1425"/>
            <ac:spMk id="568" creationId="{8B5EBEC8-4803-E1F1-5995-F5FE0D92C947}"/>
          </ac:spMkLst>
        </pc:spChg>
        <pc:spChg chg="mod">
          <ac:chgData name="Jonathan  Cosme" userId="272d5a2a-eea8-4805-b974-3aa4aa9a913a" providerId="ADAL" clId="{9D4EFA38-178F-4566-8590-2348F54068AD}" dt="2022-11-25T02:50:42.721" v="3656" actId="20577"/>
          <ac:spMkLst>
            <pc:docMk/>
            <pc:sldMk cId="3793299180" sldId="1425"/>
            <ac:spMk id="569" creationId="{00000000-0000-0000-0000-000000000000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574" creationId="{EF55CBB5-640F-61C1-B9DA-B3290C1DF40B}"/>
          </ac:spMkLst>
        </pc:spChg>
        <pc:spChg chg="add del mod">
          <ac:chgData name="Jonathan  Cosme" userId="272d5a2a-eea8-4805-b974-3aa4aa9a913a" providerId="ADAL" clId="{9D4EFA38-178F-4566-8590-2348F54068AD}" dt="2022-11-25T02:50:08.792" v="3652"/>
          <ac:spMkLst>
            <pc:docMk/>
            <pc:sldMk cId="3793299180" sldId="1425"/>
            <ac:spMk id="575" creationId="{0912C2D3-C612-A890-E7EB-D02E1EE1B258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1030" creationId="{0929B6A1-C545-F31B-D94E-2BC7FA3ED2A5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1031" creationId="{B381EE2C-2CD7-A94B-98B4-2CEC03697C26}"/>
          </ac:spMkLst>
        </pc:spChg>
        <pc:spChg chg="add del mod">
          <ac:chgData name="Jonathan  Cosme" userId="272d5a2a-eea8-4805-b974-3aa4aa9a913a" providerId="ADAL" clId="{9D4EFA38-178F-4566-8590-2348F54068AD}" dt="2022-11-25T02:50:08.792" v="3652"/>
          <ac:spMkLst>
            <pc:docMk/>
            <pc:sldMk cId="3793299180" sldId="1425"/>
            <ac:spMk id="1032" creationId="{235B5230-F985-BE93-06AE-D035B6BC2599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1038" creationId="{563032D9-6CDD-0BCB-1C5C-D8AAFCDA90D7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1039" creationId="{B73F4444-DCB8-81EB-6A9F-A698828A85C2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1040" creationId="{F37A5499-B25A-34D3-035A-C17E1A263240}"/>
          </ac:spMkLst>
        </pc:spChg>
        <pc:spChg chg="del">
          <ac:chgData name="Jonathan  Cosme" userId="272d5a2a-eea8-4805-b974-3aa4aa9a913a" providerId="ADAL" clId="{9D4EFA38-178F-4566-8590-2348F54068AD}" dt="2022-11-25T02:38:08.281" v="3290" actId="21"/>
          <ac:spMkLst>
            <pc:docMk/>
            <pc:sldMk cId="3793299180" sldId="1425"/>
            <ac:spMk id="1060" creationId="{5A8DECA6-983F-2EE0-2CDD-45A22E201405}"/>
          </ac:spMkLst>
        </pc:spChg>
        <pc:grpChg chg="add del mod">
          <ac:chgData name="Jonathan  Cosme" userId="272d5a2a-eea8-4805-b974-3aa4aa9a913a" providerId="ADAL" clId="{9D4EFA38-178F-4566-8590-2348F54068AD}" dt="2022-11-25T02:38:45.739" v="3310"/>
          <ac:grpSpMkLst>
            <pc:docMk/>
            <pc:sldMk cId="3793299180" sldId="1425"/>
            <ac:grpSpMk id="15" creationId="{F235693C-EB21-E13D-BF1E-0D55D5298327}"/>
          </ac:grpSpMkLst>
        </pc:grpChg>
        <pc:grpChg chg="add del mod">
          <ac:chgData name="Jonathan  Cosme" userId="272d5a2a-eea8-4805-b974-3aa4aa9a913a" providerId="ADAL" clId="{9D4EFA38-178F-4566-8590-2348F54068AD}" dt="2022-11-25T02:38:45.739" v="3310"/>
          <ac:grpSpMkLst>
            <pc:docMk/>
            <pc:sldMk cId="3793299180" sldId="1425"/>
            <ac:grpSpMk id="18" creationId="{FF04974E-AF5A-5E62-4788-60975DC8A6FC}"/>
          </ac:grpSpMkLst>
        </pc:grpChg>
        <pc:grpChg chg="add del mod">
          <ac:chgData name="Jonathan  Cosme" userId="272d5a2a-eea8-4805-b974-3aa4aa9a913a" providerId="ADAL" clId="{9D4EFA38-178F-4566-8590-2348F54068AD}" dt="2022-11-25T02:38:45.739" v="3310"/>
          <ac:grpSpMkLst>
            <pc:docMk/>
            <pc:sldMk cId="3793299180" sldId="1425"/>
            <ac:grpSpMk id="21" creationId="{5CE2ACB5-43D0-A5D5-9372-CAAD1BA65D9D}"/>
          </ac:grpSpMkLst>
        </pc:grpChg>
        <pc:grpChg chg="add del mod">
          <ac:chgData name="Jonathan  Cosme" userId="272d5a2a-eea8-4805-b974-3aa4aa9a913a" providerId="ADAL" clId="{9D4EFA38-178F-4566-8590-2348F54068AD}" dt="2022-11-25T02:38:45.739" v="3310"/>
          <ac:grpSpMkLst>
            <pc:docMk/>
            <pc:sldMk cId="3793299180" sldId="1425"/>
            <ac:grpSpMk id="29" creationId="{924B47A4-9CA2-C4DA-580F-292FF0CC6D47}"/>
          </ac:grpSpMkLst>
        </pc:grpChg>
        <pc:grpChg chg="add del mod">
          <ac:chgData name="Jonathan  Cosme" userId="272d5a2a-eea8-4805-b974-3aa4aa9a913a" providerId="ADAL" clId="{9D4EFA38-178F-4566-8590-2348F54068AD}" dt="2022-11-25T02:38:45.739" v="3310"/>
          <ac:grpSpMkLst>
            <pc:docMk/>
            <pc:sldMk cId="3793299180" sldId="1425"/>
            <ac:grpSpMk id="36" creationId="{200CF597-D766-669C-1F5F-6477F34F2A5E}"/>
          </ac:grpSpMkLst>
        </pc:grpChg>
        <pc:grpChg chg="add del mod">
          <ac:chgData name="Jonathan  Cosme" userId="272d5a2a-eea8-4805-b974-3aa4aa9a913a" providerId="ADAL" clId="{9D4EFA38-178F-4566-8590-2348F54068AD}" dt="2022-11-25T02:58:15.274" v="3725" actId="478"/>
          <ac:grpSpMkLst>
            <pc:docMk/>
            <pc:sldMk cId="3793299180" sldId="1425"/>
            <ac:grpSpMk id="54" creationId="{0BC98E4F-672E-375E-95EE-0AF835D7AE80}"/>
          </ac:grpSpMkLst>
        </pc:grpChg>
        <pc:grpChg chg="del">
          <ac:chgData name="Jonathan  Cosme" userId="272d5a2a-eea8-4805-b974-3aa4aa9a913a" providerId="ADAL" clId="{9D4EFA38-178F-4566-8590-2348F54068AD}" dt="2022-11-25T02:38:08.281" v="3290" actId="21"/>
          <ac:grpSpMkLst>
            <pc:docMk/>
            <pc:sldMk cId="3793299180" sldId="1425"/>
            <ac:grpSpMk id="523" creationId="{F213C46A-0882-6614-FB85-07C65537E716}"/>
          </ac:grpSpMkLst>
        </pc:grpChg>
        <pc:grpChg chg="del">
          <ac:chgData name="Jonathan  Cosme" userId="272d5a2a-eea8-4805-b974-3aa4aa9a913a" providerId="ADAL" clId="{9D4EFA38-178F-4566-8590-2348F54068AD}" dt="2022-11-25T02:38:08.281" v="3290" actId="21"/>
          <ac:grpSpMkLst>
            <pc:docMk/>
            <pc:sldMk cId="3793299180" sldId="1425"/>
            <ac:grpSpMk id="524" creationId="{B5285C27-24F4-CF98-861E-36AFEF70A480}"/>
          </ac:grpSpMkLst>
        </pc:grpChg>
        <pc:grpChg chg="del">
          <ac:chgData name="Jonathan  Cosme" userId="272d5a2a-eea8-4805-b974-3aa4aa9a913a" providerId="ADAL" clId="{9D4EFA38-178F-4566-8590-2348F54068AD}" dt="2022-11-25T02:38:08.281" v="3290" actId="21"/>
          <ac:grpSpMkLst>
            <pc:docMk/>
            <pc:sldMk cId="3793299180" sldId="1425"/>
            <ac:grpSpMk id="525" creationId="{53BA7F4F-E37A-5A6D-2BAF-7896D1402C5B}"/>
          </ac:grpSpMkLst>
        </pc:grpChg>
        <pc:grpChg chg="del">
          <ac:chgData name="Jonathan  Cosme" userId="272d5a2a-eea8-4805-b974-3aa4aa9a913a" providerId="ADAL" clId="{9D4EFA38-178F-4566-8590-2348F54068AD}" dt="2022-11-25T02:38:08.281" v="3290" actId="21"/>
          <ac:grpSpMkLst>
            <pc:docMk/>
            <pc:sldMk cId="3793299180" sldId="1425"/>
            <ac:grpSpMk id="1036" creationId="{CA6EDB42-51DA-760D-EFE1-6C4BF0B8FB08}"/>
          </ac:grpSpMkLst>
        </pc:grpChg>
        <pc:grpChg chg="del">
          <ac:chgData name="Jonathan  Cosme" userId="272d5a2a-eea8-4805-b974-3aa4aa9a913a" providerId="ADAL" clId="{9D4EFA38-178F-4566-8590-2348F54068AD}" dt="2022-11-25T02:38:08.281" v="3290" actId="21"/>
          <ac:grpSpMkLst>
            <pc:docMk/>
            <pc:sldMk cId="3793299180" sldId="1425"/>
            <ac:grpSpMk id="1037" creationId="{2C07F8C9-4B9D-939B-46A8-55086DD402E2}"/>
          </ac:grpSpMkLst>
        </pc:grpChg>
        <pc:picChg chg="add del mod">
          <ac:chgData name="Jonathan  Cosme" userId="272d5a2a-eea8-4805-b974-3aa4aa9a913a" providerId="ADAL" clId="{9D4EFA38-178F-4566-8590-2348F54068AD}" dt="2022-11-25T02:38:45.739" v="3310"/>
          <ac:picMkLst>
            <pc:docMk/>
            <pc:sldMk cId="3793299180" sldId="1425"/>
            <ac:picMk id="10" creationId="{A168254A-63EA-F5D2-742F-2F229E118158}"/>
          </ac:picMkLst>
        </pc:picChg>
        <pc:picChg chg="add del mod">
          <ac:chgData name="Jonathan  Cosme" userId="272d5a2a-eea8-4805-b974-3aa4aa9a913a" providerId="ADAL" clId="{9D4EFA38-178F-4566-8590-2348F54068AD}" dt="2022-11-25T02:38:45.739" v="3310"/>
          <ac:picMkLst>
            <pc:docMk/>
            <pc:sldMk cId="3793299180" sldId="1425"/>
            <ac:picMk id="11" creationId="{77BBF071-40C8-B427-D3ED-4C7BFEC4D7E5}"/>
          </ac:picMkLst>
        </pc:picChg>
        <pc:picChg chg="add del mod">
          <ac:chgData name="Jonathan  Cosme" userId="272d5a2a-eea8-4805-b974-3aa4aa9a913a" providerId="ADAL" clId="{9D4EFA38-178F-4566-8590-2348F54068AD}" dt="2022-11-25T02:38:45.739" v="3310"/>
          <ac:picMkLst>
            <pc:docMk/>
            <pc:sldMk cId="3793299180" sldId="1425"/>
            <ac:picMk id="13" creationId="{37C43B3F-40FC-9638-BED4-D4C32C67C145}"/>
          </ac:picMkLst>
        </pc:picChg>
        <pc:picChg chg="del">
          <ac:chgData name="Jonathan  Cosme" userId="272d5a2a-eea8-4805-b974-3aa4aa9a913a" providerId="ADAL" clId="{9D4EFA38-178F-4566-8590-2348F54068AD}" dt="2022-11-25T02:38:08.281" v="3290" actId="21"/>
          <ac:picMkLst>
            <pc:docMk/>
            <pc:sldMk cId="3793299180" sldId="1425"/>
            <ac:picMk id="43" creationId="{0266E7C0-76E2-837F-BAA1-75F61B041463}"/>
          </ac:picMkLst>
        </pc:picChg>
        <pc:picChg chg="del">
          <ac:chgData name="Jonathan  Cosme" userId="272d5a2a-eea8-4805-b974-3aa4aa9a913a" providerId="ADAL" clId="{9D4EFA38-178F-4566-8590-2348F54068AD}" dt="2022-11-25T02:38:08.281" v="3290" actId="21"/>
          <ac:picMkLst>
            <pc:docMk/>
            <pc:sldMk cId="3793299180" sldId="1425"/>
            <ac:picMk id="44" creationId="{DB6FCA02-6A6A-2575-D85A-31283C41BE69}"/>
          </ac:picMkLst>
        </pc:picChg>
        <pc:picChg chg="del">
          <ac:chgData name="Jonathan  Cosme" userId="272d5a2a-eea8-4805-b974-3aa4aa9a913a" providerId="ADAL" clId="{9D4EFA38-178F-4566-8590-2348F54068AD}" dt="2022-11-25T02:38:08.281" v="3290" actId="21"/>
          <ac:picMkLst>
            <pc:docMk/>
            <pc:sldMk cId="3793299180" sldId="1425"/>
            <ac:picMk id="50" creationId="{493EDA4D-9766-7344-AA07-83C5A1655678}"/>
          </ac:picMkLst>
        </pc:picChg>
        <pc:picChg chg="add del mod">
          <ac:chgData name="Jonathan  Cosme" userId="272d5a2a-eea8-4805-b974-3aa4aa9a913a" providerId="ADAL" clId="{9D4EFA38-178F-4566-8590-2348F54068AD}" dt="2022-11-25T02:58:15.274" v="3725" actId="478"/>
          <ac:picMkLst>
            <pc:docMk/>
            <pc:sldMk cId="3793299180" sldId="1425"/>
            <ac:picMk id="63" creationId="{F2F492B5-AF7E-CF10-704C-E712A4F6F620}"/>
          </ac:picMkLst>
        </pc:picChg>
        <pc:picChg chg="add del mod">
          <ac:chgData name="Jonathan  Cosme" userId="272d5a2a-eea8-4805-b974-3aa4aa9a913a" providerId="ADAL" clId="{9D4EFA38-178F-4566-8590-2348F54068AD}" dt="2022-11-25T02:58:15.274" v="3725" actId="478"/>
          <ac:picMkLst>
            <pc:docMk/>
            <pc:sldMk cId="3793299180" sldId="1425"/>
            <ac:picMk id="513" creationId="{5626E34C-F8ED-F464-4E24-46271511F22C}"/>
          </ac:picMkLst>
        </pc:picChg>
        <pc:cxnChg chg="add del mod">
          <ac:chgData name="Jonathan  Cosme" userId="272d5a2a-eea8-4805-b974-3aa4aa9a913a" providerId="ADAL" clId="{9D4EFA38-178F-4566-8590-2348F54068AD}" dt="2022-11-25T02:38:45.739" v="3310"/>
          <ac:cxnSpMkLst>
            <pc:docMk/>
            <pc:sldMk cId="3793299180" sldId="1425"/>
            <ac:cxnSpMk id="8" creationId="{D9974F64-4CBD-9396-38DE-4B3E3187FE90}"/>
          </ac:cxnSpMkLst>
        </pc:cxnChg>
        <pc:cxnChg chg="add del mod">
          <ac:chgData name="Jonathan  Cosme" userId="272d5a2a-eea8-4805-b974-3aa4aa9a913a" providerId="ADAL" clId="{9D4EFA38-178F-4566-8590-2348F54068AD}" dt="2022-11-25T02:38:45.739" v="3310"/>
          <ac:cxnSpMkLst>
            <pc:docMk/>
            <pc:sldMk cId="3793299180" sldId="1425"/>
            <ac:cxnSpMk id="12" creationId="{B33E98B8-20F7-7F17-2820-7A02A53439AC}"/>
          </ac:cxnSpMkLst>
        </pc:cxnChg>
        <pc:cxnChg chg="del">
          <ac:chgData name="Jonathan  Cosme" userId="272d5a2a-eea8-4805-b974-3aa4aa9a913a" providerId="ADAL" clId="{9D4EFA38-178F-4566-8590-2348F54068AD}" dt="2022-11-25T02:38:08.281" v="3290" actId="21"/>
          <ac:cxnSpMkLst>
            <pc:docMk/>
            <pc:sldMk cId="3793299180" sldId="1425"/>
            <ac:cxnSpMk id="26" creationId="{4962E700-F1D4-61C4-8339-8B8C0423180B}"/>
          </ac:cxnSpMkLst>
        </pc:cxnChg>
        <pc:cxnChg chg="mod">
          <ac:chgData name="Jonathan  Cosme" userId="272d5a2a-eea8-4805-b974-3aa4aa9a913a" providerId="ADAL" clId="{9D4EFA38-178F-4566-8590-2348F54068AD}" dt="2022-11-25T02:38:44.734" v="3309"/>
          <ac:cxnSpMkLst>
            <pc:docMk/>
            <pc:sldMk cId="3793299180" sldId="1425"/>
            <ac:cxnSpMk id="31" creationId="{A2A2A066-7089-96A5-1C35-EB26D067FD8E}"/>
          </ac:cxnSpMkLst>
        </pc:cxnChg>
        <pc:cxnChg chg="mod">
          <ac:chgData name="Jonathan  Cosme" userId="272d5a2a-eea8-4805-b974-3aa4aa9a913a" providerId="ADAL" clId="{9D4EFA38-178F-4566-8590-2348F54068AD}" dt="2022-11-25T02:38:44.734" v="3309"/>
          <ac:cxnSpMkLst>
            <pc:docMk/>
            <pc:sldMk cId="3793299180" sldId="1425"/>
            <ac:cxnSpMk id="32" creationId="{ADC028C6-003F-BD78-77AD-740578289735}"/>
          </ac:cxnSpMkLst>
        </pc:cxnChg>
        <pc:cxnChg chg="mod">
          <ac:chgData name="Jonathan  Cosme" userId="272d5a2a-eea8-4805-b974-3aa4aa9a913a" providerId="ADAL" clId="{9D4EFA38-178F-4566-8590-2348F54068AD}" dt="2022-11-25T02:38:44.734" v="3309"/>
          <ac:cxnSpMkLst>
            <pc:docMk/>
            <pc:sldMk cId="3793299180" sldId="1425"/>
            <ac:cxnSpMk id="33" creationId="{1D8FC706-B1C3-E30A-F228-1428D73B8A08}"/>
          </ac:cxnSpMkLst>
        </pc:cxnChg>
        <pc:cxnChg chg="mod">
          <ac:chgData name="Jonathan  Cosme" userId="272d5a2a-eea8-4805-b974-3aa4aa9a913a" providerId="ADAL" clId="{9D4EFA38-178F-4566-8590-2348F54068AD}" dt="2022-11-25T02:38:44.734" v="3309"/>
          <ac:cxnSpMkLst>
            <pc:docMk/>
            <pc:sldMk cId="3793299180" sldId="1425"/>
            <ac:cxnSpMk id="34" creationId="{F0AB062F-3D3D-7BE1-5546-AAFD22974587}"/>
          </ac:cxnSpMkLst>
        </pc:cxnChg>
        <pc:cxnChg chg="mod">
          <ac:chgData name="Jonathan  Cosme" userId="272d5a2a-eea8-4805-b974-3aa4aa9a913a" providerId="ADAL" clId="{9D4EFA38-178F-4566-8590-2348F54068AD}" dt="2022-11-25T02:38:44.734" v="3309"/>
          <ac:cxnSpMkLst>
            <pc:docMk/>
            <pc:sldMk cId="3793299180" sldId="1425"/>
            <ac:cxnSpMk id="38" creationId="{DF348A62-5594-6724-AF7B-E7A9C88A9473}"/>
          </ac:cxnSpMkLst>
        </pc:cxnChg>
        <pc:cxnChg chg="mod">
          <ac:chgData name="Jonathan  Cosme" userId="272d5a2a-eea8-4805-b974-3aa4aa9a913a" providerId="ADAL" clId="{9D4EFA38-178F-4566-8590-2348F54068AD}" dt="2022-11-25T02:38:44.734" v="3309"/>
          <ac:cxnSpMkLst>
            <pc:docMk/>
            <pc:sldMk cId="3793299180" sldId="1425"/>
            <ac:cxnSpMk id="39" creationId="{E0CF0331-20EB-86F3-1DAF-B42D8D9747B3}"/>
          </ac:cxnSpMkLst>
        </pc:cxnChg>
        <pc:cxnChg chg="mod">
          <ac:chgData name="Jonathan  Cosme" userId="272d5a2a-eea8-4805-b974-3aa4aa9a913a" providerId="ADAL" clId="{9D4EFA38-178F-4566-8590-2348F54068AD}" dt="2022-11-25T02:38:44.734" v="3309"/>
          <ac:cxnSpMkLst>
            <pc:docMk/>
            <pc:sldMk cId="3793299180" sldId="1425"/>
            <ac:cxnSpMk id="40" creationId="{94F6B8B4-CDE1-8DBA-8C5D-7B3D2610B957}"/>
          </ac:cxnSpMkLst>
        </pc:cxnChg>
        <pc:cxnChg chg="mod">
          <ac:chgData name="Jonathan  Cosme" userId="272d5a2a-eea8-4805-b974-3aa4aa9a913a" providerId="ADAL" clId="{9D4EFA38-178F-4566-8590-2348F54068AD}" dt="2022-11-25T02:38:44.734" v="3309"/>
          <ac:cxnSpMkLst>
            <pc:docMk/>
            <pc:sldMk cId="3793299180" sldId="1425"/>
            <ac:cxnSpMk id="41" creationId="{E3F0EB2B-0273-FC71-63C1-4DD7F4E03745}"/>
          </ac:cxnSpMkLst>
        </pc:cxnChg>
        <pc:cxnChg chg="del">
          <ac:chgData name="Jonathan  Cosme" userId="272d5a2a-eea8-4805-b974-3aa4aa9a913a" providerId="ADAL" clId="{9D4EFA38-178F-4566-8590-2348F54068AD}" dt="2022-11-25T02:38:08.281" v="3290" actId="21"/>
          <ac:cxnSpMkLst>
            <pc:docMk/>
            <pc:sldMk cId="3793299180" sldId="1425"/>
            <ac:cxnSpMk id="48" creationId="{55FF66D5-1245-A76C-D9DE-05838BD1BD10}"/>
          </ac:cxnSpMkLst>
        </pc:cxnChg>
        <pc:cxnChg chg="add del mod">
          <ac:chgData name="Jonathan  Cosme" userId="272d5a2a-eea8-4805-b974-3aa4aa9a913a" providerId="ADAL" clId="{9D4EFA38-178F-4566-8590-2348F54068AD}" dt="2022-11-25T02:38:45.739" v="3310"/>
          <ac:cxnSpMkLst>
            <pc:docMk/>
            <pc:sldMk cId="3793299180" sldId="1425"/>
            <ac:cxnSpMk id="49" creationId="{B1DD7710-0F47-066F-2973-B6E75F2FF7A7}"/>
          </ac:cxnSpMkLst>
        </pc:cxnChg>
        <pc:cxnChg chg="add del mod">
          <ac:chgData name="Jonathan  Cosme" userId="272d5a2a-eea8-4805-b974-3aa4aa9a913a" providerId="ADAL" clId="{9D4EFA38-178F-4566-8590-2348F54068AD}" dt="2022-11-25T02:38:45.739" v="3310"/>
          <ac:cxnSpMkLst>
            <pc:docMk/>
            <pc:sldMk cId="3793299180" sldId="1425"/>
            <ac:cxnSpMk id="51" creationId="{CC0D818A-9825-7993-011E-CD4547AD2362}"/>
          </ac:cxnSpMkLst>
        </pc:cxnChg>
        <pc:cxnChg chg="add del mod">
          <ac:chgData name="Jonathan  Cosme" userId="272d5a2a-eea8-4805-b974-3aa4aa9a913a" providerId="ADAL" clId="{9D4EFA38-178F-4566-8590-2348F54068AD}" dt="2022-11-25T02:58:15.274" v="3725" actId="478"/>
          <ac:cxnSpMkLst>
            <pc:docMk/>
            <pc:sldMk cId="3793299180" sldId="1425"/>
            <ac:cxnSpMk id="519" creationId="{558D6DF7-D85A-1B02-6C10-B11F849C8872}"/>
          </ac:cxnSpMkLst>
        </pc:cxnChg>
        <pc:cxnChg chg="add del mod">
          <ac:chgData name="Jonathan  Cosme" userId="272d5a2a-eea8-4805-b974-3aa4aa9a913a" providerId="ADAL" clId="{9D4EFA38-178F-4566-8590-2348F54068AD}" dt="2022-11-25T02:58:15.274" v="3725" actId="478"/>
          <ac:cxnSpMkLst>
            <pc:docMk/>
            <pc:sldMk cId="3793299180" sldId="1425"/>
            <ac:cxnSpMk id="520" creationId="{7813B066-A07A-3C89-851F-79F51FF4AC3C}"/>
          </ac:cxnSpMkLst>
        </pc:cxnChg>
        <pc:cxnChg chg="add del mod">
          <ac:chgData name="Jonathan  Cosme" userId="272d5a2a-eea8-4805-b974-3aa4aa9a913a" providerId="ADAL" clId="{9D4EFA38-178F-4566-8590-2348F54068AD}" dt="2022-11-25T02:50:08.792" v="3652"/>
          <ac:cxnSpMkLst>
            <pc:docMk/>
            <pc:sldMk cId="3793299180" sldId="1425"/>
            <ac:cxnSpMk id="1026" creationId="{188F9E79-CD12-BE54-0C7E-5191D7CB51FF}"/>
          </ac:cxnSpMkLst>
        </pc:cxnChg>
        <pc:cxnChg chg="add del mod">
          <ac:chgData name="Jonathan  Cosme" userId="272d5a2a-eea8-4805-b974-3aa4aa9a913a" providerId="ADAL" clId="{9D4EFA38-178F-4566-8590-2348F54068AD}" dt="2022-11-25T02:50:08.792" v="3652"/>
          <ac:cxnSpMkLst>
            <pc:docMk/>
            <pc:sldMk cId="3793299180" sldId="1425"/>
            <ac:cxnSpMk id="1028" creationId="{46031101-9FEE-6DBD-6198-35C59CEE98F3}"/>
          </ac:cxnSpMkLst>
        </pc:cxnChg>
        <pc:cxnChg chg="del mod">
          <ac:chgData name="Jonathan  Cosme" userId="272d5a2a-eea8-4805-b974-3aa4aa9a913a" providerId="ADAL" clId="{9D4EFA38-178F-4566-8590-2348F54068AD}" dt="2022-11-25T02:38:08.281" v="3290" actId="21"/>
          <ac:cxnSpMkLst>
            <pc:docMk/>
            <pc:sldMk cId="3793299180" sldId="1425"/>
            <ac:cxnSpMk id="1041" creationId="{430AB288-49E3-3162-A8C9-65301E407B41}"/>
          </ac:cxnSpMkLst>
        </pc:cxnChg>
        <pc:cxnChg chg="del mod">
          <ac:chgData name="Jonathan  Cosme" userId="272d5a2a-eea8-4805-b974-3aa4aa9a913a" providerId="ADAL" clId="{9D4EFA38-178F-4566-8590-2348F54068AD}" dt="2022-11-25T02:38:08.281" v="3290" actId="21"/>
          <ac:cxnSpMkLst>
            <pc:docMk/>
            <pc:sldMk cId="3793299180" sldId="1425"/>
            <ac:cxnSpMk id="1044" creationId="{473D4DE8-423E-3FF3-50E9-396F432459C0}"/>
          </ac:cxnSpMkLst>
        </pc:cxnChg>
      </pc:sldChg>
      <pc:sldChg chg="delSp modSp add mod">
        <pc:chgData name="Jonathan  Cosme" userId="272d5a2a-eea8-4805-b974-3aa4aa9a913a" providerId="ADAL" clId="{9D4EFA38-178F-4566-8590-2348F54068AD}" dt="2022-11-25T15:07:21.766" v="3888" actId="20577"/>
        <pc:sldMkLst>
          <pc:docMk/>
          <pc:sldMk cId="2925850963" sldId="1426"/>
        </pc:sldMkLst>
        <pc:spChg chg="mod">
          <ac:chgData name="Jonathan  Cosme" userId="272d5a2a-eea8-4805-b974-3aa4aa9a913a" providerId="ADAL" clId="{9D4EFA38-178F-4566-8590-2348F54068AD}" dt="2022-11-25T15:07:21.766" v="3888" actId="20577"/>
          <ac:spMkLst>
            <pc:docMk/>
            <pc:sldMk cId="2925850963" sldId="1426"/>
            <ac:spMk id="2" creationId="{FE1FC3D6-362C-D411-F892-4783A915F9F9}"/>
          </ac:spMkLst>
        </pc:spChg>
        <pc:spChg chg="del">
          <ac:chgData name="Jonathan  Cosme" userId="272d5a2a-eea8-4805-b974-3aa4aa9a913a" providerId="ADAL" clId="{9D4EFA38-178F-4566-8590-2348F54068AD}" dt="2022-11-25T02:51:34.618" v="3660" actId="478"/>
          <ac:spMkLst>
            <pc:docMk/>
            <pc:sldMk cId="2925850963" sldId="1426"/>
            <ac:spMk id="4" creationId="{166F43AC-8A82-9D70-C4C4-E3CF32CE9A54}"/>
          </ac:spMkLst>
        </pc:spChg>
        <pc:spChg chg="del">
          <ac:chgData name="Jonathan  Cosme" userId="272d5a2a-eea8-4805-b974-3aa4aa9a913a" providerId="ADAL" clId="{9D4EFA38-178F-4566-8590-2348F54068AD}" dt="2022-11-25T02:51:48.114" v="3663" actId="478"/>
          <ac:spMkLst>
            <pc:docMk/>
            <pc:sldMk cId="2925850963" sldId="1426"/>
            <ac:spMk id="27" creationId="{381A3D1A-EEBE-0D01-3947-4E47EB738BDC}"/>
          </ac:spMkLst>
        </pc:spChg>
        <pc:spChg chg="del">
          <ac:chgData name="Jonathan  Cosme" userId="272d5a2a-eea8-4805-b974-3aa4aa9a913a" providerId="ADAL" clId="{9D4EFA38-178F-4566-8590-2348F54068AD}" dt="2022-11-25T02:51:48.114" v="3663" actId="478"/>
          <ac:spMkLst>
            <pc:docMk/>
            <pc:sldMk cId="2925850963" sldId="1426"/>
            <ac:spMk id="57" creationId="{D8EE1C56-E0D4-687F-E964-F41368BA4E8E}"/>
          </ac:spMkLst>
        </pc:spChg>
        <pc:spChg chg="del">
          <ac:chgData name="Jonathan  Cosme" userId="272d5a2a-eea8-4805-b974-3aa4aa9a913a" providerId="ADAL" clId="{9D4EFA38-178F-4566-8590-2348F54068AD}" dt="2022-11-25T02:51:34.618" v="3660" actId="478"/>
          <ac:spMkLst>
            <pc:docMk/>
            <pc:sldMk cId="2925850963" sldId="1426"/>
            <ac:spMk id="567" creationId="{072EEF53-8EE0-4D84-D514-612604AA9D98}"/>
          </ac:spMkLst>
        </pc:spChg>
        <pc:spChg chg="del">
          <ac:chgData name="Jonathan  Cosme" userId="272d5a2a-eea8-4805-b974-3aa4aa9a913a" providerId="ADAL" clId="{9D4EFA38-178F-4566-8590-2348F54068AD}" dt="2022-11-25T02:51:34.618" v="3660" actId="478"/>
          <ac:spMkLst>
            <pc:docMk/>
            <pc:sldMk cId="2925850963" sldId="1426"/>
            <ac:spMk id="574" creationId="{EF55CBB5-640F-61C1-B9DA-B3290C1DF40B}"/>
          </ac:spMkLst>
        </pc:spChg>
        <pc:spChg chg="del">
          <ac:chgData name="Jonathan  Cosme" userId="272d5a2a-eea8-4805-b974-3aa4aa9a913a" providerId="ADAL" clId="{9D4EFA38-178F-4566-8590-2348F54068AD}" dt="2022-11-25T02:51:34.618" v="3660" actId="478"/>
          <ac:spMkLst>
            <pc:docMk/>
            <pc:sldMk cId="2925850963" sldId="1426"/>
            <ac:spMk id="1030" creationId="{0929B6A1-C545-F31B-D94E-2BC7FA3ED2A5}"/>
          </ac:spMkLst>
        </pc:spChg>
        <pc:spChg chg="del">
          <ac:chgData name="Jonathan  Cosme" userId="272d5a2a-eea8-4805-b974-3aa4aa9a913a" providerId="ADAL" clId="{9D4EFA38-178F-4566-8590-2348F54068AD}" dt="2022-11-25T02:51:34.618" v="3660" actId="478"/>
          <ac:spMkLst>
            <pc:docMk/>
            <pc:sldMk cId="2925850963" sldId="1426"/>
            <ac:spMk id="1031" creationId="{B381EE2C-2CD7-A94B-98B4-2CEC03697C26}"/>
          </ac:spMkLst>
        </pc:spChg>
        <pc:spChg chg="del">
          <ac:chgData name="Jonathan  Cosme" userId="272d5a2a-eea8-4805-b974-3aa4aa9a913a" providerId="ADAL" clId="{9D4EFA38-178F-4566-8590-2348F54068AD}" dt="2022-11-25T02:51:34.618" v="3660" actId="478"/>
          <ac:spMkLst>
            <pc:docMk/>
            <pc:sldMk cId="2925850963" sldId="1426"/>
            <ac:spMk id="1038" creationId="{563032D9-6CDD-0BCB-1C5C-D8AAFCDA90D7}"/>
          </ac:spMkLst>
        </pc:spChg>
        <pc:spChg chg="del">
          <ac:chgData name="Jonathan  Cosme" userId="272d5a2a-eea8-4805-b974-3aa4aa9a913a" providerId="ADAL" clId="{9D4EFA38-178F-4566-8590-2348F54068AD}" dt="2022-11-25T02:51:38.297" v="3661" actId="478"/>
          <ac:spMkLst>
            <pc:docMk/>
            <pc:sldMk cId="2925850963" sldId="1426"/>
            <ac:spMk id="1039" creationId="{B73F4444-DCB8-81EB-6A9F-A698828A85C2}"/>
          </ac:spMkLst>
        </pc:spChg>
        <pc:spChg chg="del">
          <ac:chgData name="Jonathan  Cosme" userId="272d5a2a-eea8-4805-b974-3aa4aa9a913a" providerId="ADAL" clId="{9D4EFA38-178F-4566-8590-2348F54068AD}" dt="2022-11-25T02:51:38.297" v="3661" actId="478"/>
          <ac:spMkLst>
            <pc:docMk/>
            <pc:sldMk cId="2925850963" sldId="1426"/>
            <ac:spMk id="1040" creationId="{F37A5499-B25A-34D3-035A-C17E1A263240}"/>
          </ac:spMkLst>
        </pc:spChg>
        <pc:spChg chg="del">
          <ac:chgData name="Jonathan  Cosme" userId="272d5a2a-eea8-4805-b974-3aa4aa9a913a" providerId="ADAL" clId="{9D4EFA38-178F-4566-8590-2348F54068AD}" dt="2022-11-25T02:51:34.618" v="3660" actId="478"/>
          <ac:spMkLst>
            <pc:docMk/>
            <pc:sldMk cId="2925850963" sldId="1426"/>
            <ac:spMk id="1060" creationId="{5A8DECA6-983F-2EE0-2CDD-45A22E201405}"/>
          </ac:spMkLst>
        </pc:spChg>
        <pc:grpChg chg="del">
          <ac:chgData name="Jonathan  Cosme" userId="272d5a2a-eea8-4805-b974-3aa4aa9a913a" providerId="ADAL" clId="{9D4EFA38-178F-4566-8590-2348F54068AD}" dt="2022-11-25T02:51:48.114" v="3663" actId="478"/>
          <ac:grpSpMkLst>
            <pc:docMk/>
            <pc:sldMk cId="2925850963" sldId="1426"/>
            <ac:grpSpMk id="523" creationId="{F213C46A-0882-6614-FB85-07C65537E716}"/>
          </ac:grpSpMkLst>
        </pc:grpChg>
        <pc:grpChg chg="del">
          <ac:chgData name="Jonathan  Cosme" userId="272d5a2a-eea8-4805-b974-3aa4aa9a913a" providerId="ADAL" clId="{9D4EFA38-178F-4566-8590-2348F54068AD}" dt="2022-11-25T02:51:48.114" v="3663" actId="478"/>
          <ac:grpSpMkLst>
            <pc:docMk/>
            <pc:sldMk cId="2925850963" sldId="1426"/>
            <ac:grpSpMk id="524" creationId="{B5285C27-24F4-CF98-861E-36AFEF70A480}"/>
          </ac:grpSpMkLst>
        </pc:grpChg>
        <pc:grpChg chg="del">
          <ac:chgData name="Jonathan  Cosme" userId="272d5a2a-eea8-4805-b974-3aa4aa9a913a" providerId="ADAL" clId="{9D4EFA38-178F-4566-8590-2348F54068AD}" dt="2022-11-25T02:51:48.114" v="3663" actId="478"/>
          <ac:grpSpMkLst>
            <pc:docMk/>
            <pc:sldMk cId="2925850963" sldId="1426"/>
            <ac:grpSpMk id="525" creationId="{53BA7F4F-E37A-5A6D-2BAF-7896D1402C5B}"/>
          </ac:grpSpMkLst>
        </pc:grpChg>
        <pc:grpChg chg="del">
          <ac:chgData name="Jonathan  Cosme" userId="272d5a2a-eea8-4805-b974-3aa4aa9a913a" providerId="ADAL" clId="{9D4EFA38-178F-4566-8590-2348F54068AD}" dt="2022-11-25T02:51:34.618" v="3660" actId="478"/>
          <ac:grpSpMkLst>
            <pc:docMk/>
            <pc:sldMk cId="2925850963" sldId="1426"/>
            <ac:grpSpMk id="1036" creationId="{CA6EDB42-51DA-760D-EFE1-6C4BF0B8FB08}"/>
          </ac:grpSpMkLst>
        </pc:grpChg>
        <pc:grpChg chg="del">
          <ac:chgData name="Jonathan  Cosme" userId="272d5a2a-eea8-4805-b974-3aa4aa9a913a" providerId="ADAL" clId="{9D4EFA38-178F-4566-8590-2348F54068AD}" dt="2022-11-25T02:51:34.618" v="3660" actId="478"/>
          <ac:grpSpMkLst>
            <pc:docMk/>
            <pc:sldMk cId="2925850963" sldId="1426"/>
            <ac:grpSpMk id="1037" creationId="{2C07F8C9-4B9D-939B-46A8-55086DD402E2}"/>
          </ac:grpSpMkLst>
        </pc:grpChg>
        <pc:picChg chg="del">
          <ac:chgData name="Jonathan  Cosme" userId="272d5a2a-eea8-4805-b974-3aa4aa9a913a" providerId="ADAL" clId="{9D4EFA38-178F-4566-8590-2348F54068AD}" dt="2022-11-25T02:51:48.114" v="3663" actId="478"/>
          <ac:picMkLst>
            <pc:docMk/>
            <pc:sldMk cId="2925850963" sldId="1426"/>
            <ac:picMk id="43" creationId="{0266E7C0-76E2-837F-BAA1-75F61B041463}"/>
          </ac:picMkLst>
        </pc:picChg>
        <pc:picChg chg="del">
          <ac:chgData name="Jonathan  Cosme" userId="272d5a2a-eea8-4805-b974-3aa4aa9a913a" providerId="ADAL" clId="{9D4EFA38-178F-4566-8590-2348F54068AD}" dt="2022-11-25T02:51:48.114" v="3663" actId="478"/>
          <ac:picMkLst>
            <pc:docMk/>
            <pc:sldMk cId="2925850963" sldId="1426"/>
            <ac:picMk id="44" creationId="{DB6FCA02-6A6A-2575-D85A-31283C41BE69}"/>
          </ac:picMkLst>
        </pc:picChg>
        <pc:picChg chg="del">
          <ac:chgData name="Jonathan  Cosme" userId="272d5a2a-eea8-4805-b974-3aa4aa9a913a" providerId="ADAL" clId="{9D4EFA38-178F-4566-8590-2348F54068AD}" dt="2022-11-25T02:51:48.114" v="3663" actId="478"/>
          <ac:picMkLst>
            <pc:docMk/>
            <pc:sldMk cId="2925850963" sldId="1426"/>
            <ac:picMk id="50" creationId="{493EDA4D-9766-7344-AA07-83C5A1655678}"/>
          </ac:picMkLst>
        </pc:picChg>
        <pc:cxnChg chg="del">
          <ac:chgData name="Jonathan  Cosme" userId="272d5a2a-eea8-4805-b974-3aa4aa9a913a" providerId="ADAL" clId="{9D4EFA38-178F-4566-8590-2348F54068AD}" dt="2022-11-25T02:51:48.114" v="3663" actId="478"/>
          <ac:cxnSpMkLst>
            <pc:docMk/>
            <pc:sldMk cId="2925850963" sldId="1426"/>
            <ac:cxnSpMk id="26" creationId="{4962E700-F1D4-61C4-8339-8B8C0423180B}"/>
          </ac:cxnSpMkLst>
        </pc:cxnChg>
        <pc:cxnChg chg="del">
          <ac:chgData name="Jonathan  Cosme" userId="272d5a2a-eea8-4805-b974-3aa4aa9a913a" providerId="ADAL" clId="{9D4EFA38-178F-4566-8590-2348F54068AD}" dt="2022-11-25T02:51:48.114" v="3663" actId="478"/>
          <ac:cxnSpMkLst>
            <pc:docMk/>
            <pc:sldMk cId="2925850963" sldId="1426"/>
            <ac:cxnSpMk id="48" creationId="{55FF66D5-1245-A76C-D9DE-05838BD1BD10}"/>
          </ac:cxnSpMkLst>
        </pc:cxnChg>
        <pc:cxnChg chg="del mod">
          <ac:chgData name="Jonathan  Cosme" userId="272d5a2a-eea8-4805-b974-3aa4aa9a913a" providerId="ADAL" clId="{9D4EFA38-178F-4566-8590-2348F54068AD}" dt="2022-11-25T02:51:38.297" v="3661" actId="478"/>
          <ac:cxnSpMkLst>
            <pc:docMk/>
            <pc:sldMk cId="2925850963" sldId="1426"/>
            <ac:cxnSpMk id="1041" creationId="{430AB288-49E3-3162-A8C9-65301E407B41}"/>
          </ac:cxnSpMkLst>
        </pc:cxnChg>
        <pc:cxnChg chg="del mod">
          <ac:chgData name="Jonathan  Cosme" userId="272d5a2a-eea8-4805-b974-3aa4aa9a913a" providerId="ADAL" clId="{9D4EFA38-178F-4566-8590-2348F54068AD}" dt="2022-11-25T02:51:34.618" v="3660" actId="478"/>
          <ac:cxnSpMkLst>
            <pc:docMk/>
            <pc:sldMk cId="2925850963" sldId="1426"/>
            <ac:cxnSpMk id="1044" creationId="{473D4DE8-423E-3FF3-50E9-396F432459C0}"/>
          </ac:cxnSpMkLst>
        </pc:cxnChg>
      </pc:sldChg>
      <pc:sldChg chg="addSp delSp modSp add mod">
        <pc:chgData name="Jonathan  Cosme" userId="272d5a2a-eea8-4805-b974-3aa4aa9a913a" providerId="ADAL" clId="{9D4EFA38-178F-4566-8590-2348F54068AD}" dt="2022-11-25T15:07:28.197" v="3894" actId="20577"/>
        <pc:sldMkLst>
          <pc:docMk/>
          <pc:sldMk cId="3089333427" sldId="1427"/>
        </pc:sldMkLst>
        <pc:spChg chg="mod">
          <ac:chgData name="Jonathan  Cosme" userId="272d5a2a-eea8-4805-b974-3aa4aa9a913a" providerId="ADAL" clId="{9D4EFA38-178F-4566-8590-2348F54068AD}" dt="2022-11-25T15:07:28.197" v="3894" actId="20577"/>
          <ac:spMkLst>
            <pc:docMk/>
            <pc:sldMk cId="3089333427" sldId="1427"/>
            <ac:spMk id="2" creationId="{FE1FC3D6-362C-D411-F892-4783A915F9F9}"/>
          </ac:spMkLst>
        </pc:spChg>
        <pc:spChg chg="del">
          <ac:chgData name="Jonathan  Cosme" userId="272d5a2a-eea8-4805-b974-3aa4aa9a913a" providerId="ADAL" clId="{9D4EFA38-178F-4566-8590-2348F54068AD}" dt="2022-11-25T02:56:36.193" v="3690" actId="478"/>
          <ac:spMkLst>
            <pc:docMk/>
            <pc:sldMk cId="3089333427" sldId="1427"/>
            <ac:spMk id="4" creationId="{166F43AC-8A82-9D70-C4C4-E3CF32CE9A54}"/>
          </ac:spMkLst>
        </pc:spChg>
        <pc:spChg chg="add mod">
          <ac:chgData name="Jonathan  Cosme" userId="272d5a2a-eea8-4805-b974-3aa4aa9a913a" providerId="ADAL" clId="{9D4EFA38-178F-4566-8590-2348F54068AD}" dt="2022-11-25T02:56:37.007" v="3691"/>
          <ac:spMkLst>
            <pc:docMk/>
            <pc:sldMk cId="3089333427" sldId="1427"/>
            <ac:spMk id="5" creationId="{EAAF7A26-8F63-F284-74BD-C05AECBB229B}"/>
          </ac:spMkLst>
        </pc:spChg>
        <pc:spChg chg="del">
          <ac:chgData name="Jonathan  Cosme" userId="272d5a2a-eea8-4805-b974-3aa4aa9a913a" providerId="ADAL" clId="{9D4EFA38-178F-4566-8590-2348F54068AD}" dt="2022-11-25T02:52:46.953" v="3667" actId="478"/>
          <ac:spMkLst>
            <pc:docMk/>
            <pc:sldMk cId="3089333427" sldId="1427"/>
            <ac:spMk id="567" creationId="{072EEF53-8EE0-4D84-D514-612604AA9D98}"/>
          </ac:spMkLst>
        </pc:spChg>
        <pc:spChg chg="del">
          <ac:chgData name="Jonathan  Cosme" userId="272d5a2a-eea8-4805-b974-3aa4aa9a913a" providerId="ADAL" clId="{9D4EFA38-178F-4566-8590-2348F54068AD}" dt="2022-11-25T02:52:46.953" v="3667" actId="478"/>
          <ac:spMkLst>
            <pc:docMk/>
            <pc:sldMk cId="3089333427" sldId="1427"/>
            <ac:spMk id="574" creationId="{EF55CBB5-640F-61C1-B9DA-B3290C1DF40B}"/>
          </ac:spMkLst>
        </pc:spChg>
        <pc:spChg chg="del">
          <ac:chgData name="Jonathan  Cosme" userId="272d5a2a-eea8-4805-b974-3aa4aa9a913a" providerId="ADAL" clId="{9D4EFA38-178F-4566-8590-2348F54068AD}" dt="2022-11-25T02:52:46.953" v="3667" actId="478"/>
          <ac:spMkLst>
            <pc:docMk/>
            <pc:sldMk cId="3089333427" sldId="1427"/>
            <ac:spMk id="1030" creationId="{0929B6A1-C545-F31B-D94E-2BC7FA3ED2A5}"/>
          </ac:spMkLst>
        </pc:spChg>
        <pc:spChg chg="del">
          <ac:chgData name="Jonathan  Cosme" userId="272d5a2a-eea8-4805-b974-3aa4aa9a913a" providerId="ADAL" clId="{9D4EFA38-178F-4566-8590-2348F54068AD}" dt="2022-11-25T02:52:46.953" v="3667" actId="478"/>
          <ac:spMkLst>
            <pc:docMk/>
            <pc:sldMk cId="3089333427" sldId="1427"/>
            <ac:spMk id="1031" creationId="{B381EE2C-2CD7-A94B-98B4-2CEC03697C26}"/>
          </ac:spMkLst>
        </pc:spChg>
        <pc:spChg chg="del">
          <ac:chgData name="Jonathan  Cosme" userId="272d5a2a-eea8-4805-b974-3aa4aa9a913a" providerId="ADAL" clId="{9D4EFA38-178F-4566-8590-2348F54068AD}" dt="2022-11-25T02:52:41.178" v="3665" actId="478"/>
          <ac:spMkLst>
            <pc:docMk/>
            <pc:sldMk cId="3089333427" sldId="1427"/>
            <ac:spMk id="1038" creationId="{563032D9-6CDD-0BCB-1C5C-D8AAFCDA90D7}"/>
          </ac:spMkLst>
        </pc:spChg>
        <pc:spChg chg="del">
          <ac:chgData name="Jonathan  Cosme" userId="272d5a2a-eea8-4805-b974-3aa4aa9a913a" providerId="ADAL" clId="{9D4EFA38-178F-4566-8590-2348F54068AD}" dt="2022-11-25T02:52:41.178" v="3665" actId="478"/>
          <ac:spMkLst>
            <pc:docMk/>
            <pc:sldMk cId="3089333427" sldId="1427"/>
            <ac:spMk id="1039" creationId="{B73F4444-DCB8-81EB-6A9F-A698828A85C2}"/>
          </ac:spMkLst>
        </pc:spChg>
        <pc:spChg chg="del">
          <ac:chgData name="Jonathan  Cosme" userId="272d5a2a-eea8-4805-b974-3aa4aa9a913a" providerId="ADAL" clId="{9D4EFA38-178F-4566-8590-2348F54068AD}" dt="2022-11-25T02:52:41.178" v="3665" actId="478"/>
          <ac:spMkLst>
            <pc:docMk/>
            <pc:sldMk cId="3089333427" sldId="1427"/>
            <ac:spMk id="1040" creationId="{F37A5499-B25A-34D3-035A-C17E1A263240}"/>
          </ac:spMkLst>
        </pc:spChg>
        <pc:spChg chg="del">
          <ac:chgData name="Jonathan  Cosme" userId="272d5a2a-eea8-4805-b974-3aa4aa9a913a" providerId="ADAL" clId="{9D4EFA38-178F-4566-8590-2348F54068AD}" dt="2022-11-25T02:52:41.178" v="3665" actId="478"/>
          <ac:spMkLst>
            <pc:docMk/>
            <pc:sldMk cId="3089333427" sldId="1427"/>
            <ac:spMk id="1060" creationId="{5A8DECA6-983F-2EE0-2CDD-45A22E201405}"/>
          </ac:spMkLst>
        </pc:spChg>
        <pc:grpChg chg="del">
          <ac:chgData name="Jonathan  Cosme" userId="272d5a2a-eea8-4805-b974-3aa4aa9a913a" providerId="ADAL" clId="{9D4EFA38-178F-4566-8590-2348F54068AD}" dt="2022-11-25T02:52:46.953" v="3667" actId="478"/>
          <ac:grpSpMkLst>
            <pc:docMk/>
            <pc:sldMk cId="3089333427" sldId="1427"/>
            <ac:grpSpMk id="1036" creationId="{CA6EDB42-51DA-760D-EFE1-6C4BF0B8FB08}"/>
          </ac:grpSpMkLst>
        </pc:grpChg>
        <pc:grpChg chg="del">
          <ac:chgData name="Jonathan  Cosme" userId="272d5a2a-eea8-4805-b974-3aa4aa9a913a" providerId="ADAL" clId="{9D4EFA38-178F-4566-8590-2348F54068AD}" dt="2022-11-25T02:52:46.953" v="3667" actId="478"/>
          <ac:grpSpMkLst>
            <pc:docMk/>
            <pc:sldMk cId="3089333427" sldId="1427"/>
            <ac:grpSpMk id="1037" creationId="{2C07F8C9-4B9D-939B-46A8-55086DD402E2}"/>
          </ac:grpSpMkLst>
        </pc:grpChg>
        <pc:cxnChg chg="del mod">
          <ac:chgData name="Jonathan  Cosme" userId="272d5a2a-eea8-4805-b974-3aa4aa9a913a" providerId="ADAL" clId="{9D4EFA38-178F-4566-8590-2348F54068AD}" dt="2022-11-25T02:52:41.178" v="3665" actId="478"/>
          <ac:cxnSpMkLst>
            <pc:docMk/>
            <pc:sldMk cId="3089333427" sldId="1427"/>
            <ac:cxnSpMk id="1041" creationId="{430AB288-49E3-3162-A8C9-65301E407B41}"/>
          </ac:cxnSpMkLst>
        </pc:cxnChg>
        <pc:cxnChg chg="del mod">
          <ac:chgData name="Jonathan  Cosme" userId="272d5a2a-eea8-4805-b974-3aa4aa9a913a" providerId="ADAL" clId="{9D4EFA38-178F-4566-8590-2348F54068AD}" dt="2022-11-25T02:52:41.178" v="3665" actId="478"/>
          <ac:cxnSpMkLst>
            <pc:docMk/>
            <pc:sldMk cId="3089333427" sldId="1427"/>
            <ac:cxnSpMk id="1044" creationId="{473D4DE8-423E-3FF3-50E9-396F432459C0}"/>
          </ac:cxnSpMkLst>
        </pc:cxnChg>
      </pc:sldChg>
      <pc:sldChg chg="modSp add mod">
        <pc:chgData name="Jonathan  Cosme" userId="272d5a2a-eea8-4805-b974-3aa4aa9a913a" providerId="ADAL" clId="{9D4EFA38-178F-4566-8590-2348F54068AD}" dt="2022-11-25T15:07:24.671" v="3891" actId="20577"/>
        <pc:sldMkLst>
          <pc:docMk/>
          <pc:sldMk cId="2954591143" sldId="1428"/>
        </pc:sldMkLst>
        <pc:spChg chg="mod">
          <ac:chgData name="Jonathan  Cosme" userId="272d5a2a-eea8-4805-b974-3aa4aa9a913a" providerId="ADAL" clId="{9D4EFA38-178F-4566-8590-2348F54068AD}" dt="2022-11-25T15:07:24.671" v="3891" actId="20577"/>
          <ac:spMkLst>
            <pc:docMk/>
            <pc:sldMk cId="2954591143" sldId="1428"/>
            <ac:spMk id="2" creationId="{FE1FC3D6-362C-D411-F892-4783A915F9F9}"/>
          </ac:spMkLst>
        </pc:spChg>
      </pc:sldChg>
      <pc:sldChg chg="addSp delSp modSp add mod">
        <pc:chgData name="Jonathan  Cosme" userId="272d5a2a-eea8-4805-b974-3aa4aa9a913a" providerId="ADAL" clId="{9D4EFA38-178F-4566-8590-2348F54068AD}" dt="2022-11-25T15:07:36.245" v="3902" actId="20577"/>
        <pc:sldMkLst>
          <pc:docMk/>
          <pc:sldMk cId="3527040119" sldId="1429"/>
        </pc:sldMkLst>
        <pc:spChg chg="mod">
          <ac:chgData name="Jonathan  Cosme" userId="272d5a2a-eea8-4805-b974-3aa4aa9a913a" providerId="ADAL" clId="{9D4EFA38-178F-4566-8590-2348F54068AD}" dt="2022-11-25T15:07:36.245" v="3902" actId="20577"/>
          <ac:spMkLst>
            <pc:docMk/>
            <pc:sldMk cId="3527040119" sldId="1429"/>
            <ac:spMk id="2" creationId="{FE1FC3D6-362C-D411-F892-4783A915F9F9}"/>
          </ac:spMkLst>
        </pc:spChg>
        <pc:spChg chg="del">
          <ac:chgData name="Jonathan  Cosme" userId="272d5a2a-eea8-4805-b974-3aa4aa9a913a" providerId="ADAL" clId="{9D4EFA38-178F-4566-8590-2348F54068AD}" dt="2022-11-25T02:56:44.786" v="3692" actId="478"/>
          <ac:spMkLst>
            <pc:docMk/>
            <pc:sldMk cId="3527040119" sldId="1429"/>
            <ac:spMk id="4" creationId="{166F43AC-8A82-9D70-C4C4-E3CF32CE9A54}"/>
          </ac:spMkLst>
        </pc:spChg>
        <pc:spChg chg="add mod">
          <ac:chgData name="Jonathan  Cosme" userId="272d5a2a-eea8-4805-b974-3aa4aa9a913a" providerId="ADAL" clId="{9D4EFA38-178F-4566-8590-2348F54068AD}" dt="2022-11-25T02:56:45.143" v="3693"/>
          <ac:spMkLst>
            <pc:docMk/>
            <pc:sldMk cId="3527040119" sldId="1429"/>
            <ac:spMk id="5" creationId="{1BD3E3E5-0C51-ACE2-9D6C-BE5D3829DBDC}"/>
          </ac:spMkLst>
        </pc:spChg>
        <pc:spChg chg="mod">
          <ac:chgData name="Jonathan  Cosme" userId="272d5a2a-eea8-4805-b974-3aa4aa9a913a" providerId="ADAL" clId="{9D4EFA38-178F-4566-8590-2348F54068AD}" dt="2022-11-25T02:56:50.808" v="3706" actId="20577"/>
          <ac:spMkLst>
            <pc:docMk/>
            <pc:sldMk cId="3527040119" sldId="1429"/>
            <ac:spMk id="567" creationId="{072EEF53-8EE0-4D84-D514-612604AA9D98}"/>
          </ac:spMkLst>
        </pc:spChg>
        <pc:spChg chg="mod">
          <ac:chgData name="Jonathan  Cosme" userId="272d5a2a-eea8-4805-b974-3aa4aa9a913a" providerId="ADAL" clId="{9D4EFA38-178F-4566-8590-2348F54068AD}" dt="2022-11-25T02:56:54.720" v="3711" actId="20577"/>
          <ac:spMkLst>
            <pc:docMk/>
            <pc:sldMk cId="3527040119" sldId="1429"/>
            <ac:spMk id="574" creationId="{EF55CBB5-640F-61C1-B9DA-B3290C1DF40B}"/>
          </ac:spMkLst>
        </pc:spChg>
        <pc:spChg chg="del">
          <ac:chgData name="Jonathan  Cosme" userId="272d5a2a-eea8-4805-b974-3aa4aa9a913a" providerId="ADAL" clId="{9D4EFA38-178F-4566-8590-2348F54068AD}" dt="2022-11-25T02:57:58.633" v="3723" actId="478"/>
          <ac:spMkLst>
            <pc:docMk/>
            <pc:sldMk cId="3527040119" sldId="1429"/>
            <ac:spMk id="1038" creationId="{563032D9-6CDD-0BCB-1C5C-D8AAFCDA90D7}"/>
          </ac:spMkLst>
        </pc:spChg>
        <pc:spChg chg="del mod">
          <ac:chgData name="Jonathan  Cosme" userId="272d5a2a-eea8-4805-b974-3aa4aa9a913a" providerId="ADAL" clId="{9D4EFA38-178F-4566-8590-2348F54068AD}" dt="2022-11-25T02:57:58.633" v="3723" actId="478"/>
          <ac:spMkLst>
            <pc:docMk/>
            <pc:sldMk cId="3527040119" sldId="1429"/>
            <ac:spMk id="1060" creationId="{5A8DECA6-983F-2EE0-2CDD-45A22E201405}"/>
          </ac:spMkLst>
        </pc:spChg>
        <pc:cxnChg chg="del mod">
          <ac:chgData name="Jonathan  Cosme" userId="272d5a2a-eea8-4805-b974-3aa4aa9a913a" providerId="ADAL" clId="{9D4EFA38-178F-4566-8590-2348F54068AD}" dt="2022-11-25T02:57:58.633" v="3723" actId="478"/>
          <ac:cxnSpMkLst>
            <pc:docMk/>
            <pc:sldMk cId="3527040119" sldId="1429"/>
            <ac:cxnSpMk id="1044" creationId="{473D4DE8-423E-3FF3-50E9-396F432459C0}"/>
          </ac:cxnSpMkLst>
        </pc:cxnChg>
      </pc:sldChg>
      <pc:sldChg chg="modSp add mod">
        <pc:chgData name="Jonathan  Cosme" userId="272d5a2a-eea8-4805-b974-3aa4aa9a913a" providerId="ADAL" clId="{9D4EFA38-178F-4566-8590-2348F54068AD}" dt="2022-11-25T15:07:32.341" v="3897" actId="20577"/>
        <pc:sldMkLst>
          <pc:docMk/>
          <pc:sldMk cId="4217918067" sldId="1430"/>
        </pc:sldMkLst>
        <pc:spChg chg="mod">
          <ac:chgData name="Jonathan  Cosme" userId="272d5a2a-eea8-4805-b974-3aa4aa9a913a" providerId="ADAL" clId="{9D4EFA38-178F-4566-8590-2348F54068AD}" dt="2022-11-25T15:07:32.341" v="3897" actId="20577"/>
          <ac:spMkLst>
            <pc:docMk/>
            <pc:sldMk cId="4217918067" sldId="1430"/>
            <ac:spMk id="2" creationId="{FE1FC3D6-362C-D411-F892-4783A915F9F9}"/>
          </ac:spMkLst>
        </pc:spChg>
        <pc:spChg chg="mod">
          <ac:chgData name="Jonathan  Cosme" userId="272d5a2a-eea8-4805-b974-3aa4aa9a913a" providerId="ADAL" clId="{9D4EFA38-178F-4566-8590-2348F54068AD}" dt="2022-11-25T02:56:06.776" v="3679" actId="20577"/>
          <ac:spMkLst>
            <pc:docMk/>
            <pc:sldMk cId="4217918067" sldId="1430"/>
            <ac:spMk id="4" creationId="{166F43AC-8A82-9D70-C4C4-E3CF32CE9A54}"/>
          </ac:spMkLst>
        </pc:spChg>
        <pc:spChg chg="mod">
          <ac:chgData name="Jonathan  Cosme" userId="272d5a2a-eea8-4805-b974-3aa4aa9a913a" providerId="ADAL" clId="{9D4EFA38-178F-4566-8590-2348F54068AD}" dt="2022-11-25T02:56:18.336" v="3684" actId="20577"/>
          <ac:spMkLst>
            <pc:docMk/>
            <pc:sldMk cId="4217918067" sldId="1430"/>
            <ac:spMk id="567" creationId="{072EEF53-8EE0-4D84-D514-612604AA9D98}"/>
          </ac:spMkLst>
        </pc:spChg>
        <pc:spChg chg="mod">
          <ac:chgData name="Jonathan  Cosme" userId="272d5a2a-eea8-4805-b974-3aa4aa9a913a" providerId="ADAL" clId="{9D4EFA38-178F-4566-8590-2348F54068AD}" dt="2022-11-25T02:56:21.992" v="3689" actId="20577"/>
          <ac:spMkLst>
            <pc:docMk/>
            <pc:sldMk cId="4217918067" sldId="1430"/>
            <ac:spMk id="574" creationId="{EF55CBB5-640F-61C1-B9DA-B3290C1DF40B}"/>
          </ac:spMkLst>
        </pc:spChg>
      </pc:sldChg>
      <pc:sldChg chg="modSp add mod">
        <pc:chgData name="Jonathan  Cosme" userId="272d5a2a-eea8-4805-b974-3aa4aa9a913a" providerId="ADAL" clId="{9D4EFA38-178F-4566-8590-2348F54068AD}" dt="2022-11-25T15:07:39.872" v="3905" actId="20577"/>
        <pc:sldMkLst>
          <pc:docMk/>
          <pc:sldMk cId="4053000794" sldId="1431"/>
        </pc:sldMkLst>
        <pc:spChg chg="mod">
          <ac:chgData name="Jonathan  Cosme" userId="272d5a2a-eea8-4805-b974-3aa4aa9a913a" providerId="ADAL" clId="{9D4EFA38-178F-4566-8590-2348F54068AD}" dt="2022-11-25T15:07:39.872" v="3905" actId="20577"/>
          <ac:spMkLst>
            <pc:docMk/>
            <pc:sldMk cId="4053000794" sldId="1431"/>
            <ac:spMk id="2" creationId="{FE1FC3D6-362C-D411-F892-4783A915F9F9}"/>
          </ac:spMkLst>
        </pc:spChg>
      </pc:sldChg>
      <pc:sldChg chg="addSp delSp modSp add mod">
        <pc:chgData name="Jonathan  Cosme" userId="272d5a2a-eea8-4805-b974-3aa4aa9a913a" providerId="ADAL" clId="{9D4EFA38-178F-4566-8590-2348F54068AD}" dt="2022-11-25T02:59:21.248" v="3739" actId="478"/>
        <pc:sldMkLst>
          <pc:docMk/>
          <pc:sldMk cId="3101929080" sldId="1432"/>
        </pc:sldMkLst>
        <pc:spChg chg="del">
          <ac:chgData name="Jonathan  Cosme" userId="272d5a2a-eea8-4805-b974-3aa4aa9a913a" providerId="ADAL" clId="{9D4EFA38-178F-4566-8590-2348F54068AD}" dt="2022-11-25T02:59:15.175" v="3737" actId="478"/>
          <ac:spMkLst>
            <pc:docMk/>
            <pc:sldMk cId="3101929080" sldId="1432"/>
            <ac:spMk id="6" creationId="{898B9A1C-0500-1174-62DE-7FB21C877148}"/>
          </ac:spMkLst>
        </pc:spChg>
        <pc:spChg chg="del">
          <ac:chgData name="Jonathan  Cosme" userId="272d5a2a-eea8-4805-b974-3aa4aa9a913a" providerId="ADAL" clId="{9D4EFA38-178F-4566-8590-2348F54068AD}" dt="2022-11-25T02:59:21.248" v="3739" actId="478"/>
          <ac:spMkLst>
            <pc:docMk/>
            <pc:sldMk cId="3101929080" sldId="1432"/>
            <ac:spMk id="55" creationId="{31D4D232-A2A4-81BC-184E-0E347108CEC2}"/>
          </ac:spMkLst>
        </pc:spChg>
        <pc:spChg chg="del">
          <ac:chgData name="Jonathan  Cosme" userId="272d5a2a-eea8-4805-b974-3aa4aa9a913a" providerId="ADAL" clId="{9D4EFA38-178F-4566-8590-2348F54068AD}" dt="2022-11-25T02:58:33.354" v="3727" actId="478"/>
          <ac:spMkLst>
            <pc:docMk/>
            <pc:sldMk cId="3101929080" sldId="1432"/>
            <ac:spMk id="514" creationId="{AE4583D8-9D61-9334-351C-7E4E0F09C6CE}"/>
          </ac:spMkLst>
        </pc:spChg>
        <pc:spChg chg="del">
          <ac:chgData name="Jonathan  Cosme" userId="272d5a2a-eea8-4805-b974-3aa4aa9a913a" providerId="ADAL" clId="{9D4EFA38-178F-4566-8590-2348F54068AD}" dt="2022-11-25T02:58:39.657" v="3729" actId="478"/>
          <ac:spMkLst>
            <pc:docMk/>
            <pc:sldMk cId="3101929080" sldId="1432"/>
            <ac:spMk id="517" creationId="{8D11929A-F8DB-6B03-D075-D9AB696F67FB}"/>
          </ac:spMkLst>
        </pc:spChg>
        <pc:spChg chg="del">
          <ac:chgData name="Jonathan  Cosme" userId="272d5a2a-eea8-4805-b974-3aa4aa9a913a" providerId="ADAL" clId="{9D4EFA38-178F-4566-8590-2348F54068AD}" dt="2022-11-25T02:58:39.657" v="3729" actId="478"/>
          <ac:spMkLst>
            <pc:docMk/>
            <pc:sldMk cId="3101929080" sldId="1432"/>
            <ac:spMk id="518" creationId="{DF99D379-DEBB-0127-96DF-EC30742BBBD4}"/>
          </ac:spMkLst>
        </pc:spChg>
        <pc:spChg chg="del">
          <ac:chgData name="Jonathan  Cosme" userId="272d5a2a-eea8-4805-b974-3aa4aa9a913a" providerId="ADAL" clId="{9D4EFA38-178F-4566-8590-2348F54068AD}" dt="2022-11-25T02:58:33.354" v="3727" actId="478"/>
          <ac:spMkLst>
            <pc:docMk/>
            <pc:sldMk cId="3101929080" sldId="1432"/>
            <ac:spMk id="526" creationId="{1AAA8FE7-CB58-24E6-E860-8DCAF0A09BF6}"/>
          </ac:spMkLst>
        </pc:spChg>
        <pc:grpChg chg="add del">
          <ac:chgData name="Jonathan  Cosme" userId="272d5a2a-eea8-4805-b974-3aa4aa9a913a" providerId="ADAL" clId="{9D4EFA38-178F-4566-8590-2348F54068AD}" dt="2022-11-25T02:59:09.881" v="3735" actId="478"/>
          <ac:grpSpMkLst>
            <pc:docMk/>
            <pc:sldMk cId="3101929080" sldId="1432"/>
            <ac:grpSpMk id="54" creationId="{0BC98E4F-672E-375E-95EE-0AF835D7AE80}"/>
          </ac:grpSpMkLst>
        </pc:grpChg>
        <pc:picChg chg="add del">
          <ac:chgData name="Jonathan  Cosme" userId="272d5a2a-eea8-4805-b974-3aa4aa9a913a" providerId="ADAL" clId="{9D4EFA38-178F-4566-8590-2348F54068AD}" dt="2022-11-25T02:59:09.881" v="3735" actId="478"/>
          <ac:picMkLst>
            <pc:docMk/>
            <pc:sldMk cId="3101929080" sldId="1432"/>
            <ac:picMk id="63" creationId="{F2F492B5-AF7E-CF10-704C-E712A4F6F620}"/>
          </ac:picMkLst>
        </pc:picChg>
        <pc:picChg chg="add del">
          <ac:chgData name="Jonathan  Cosme" userId="272d5a2a-eea8-4805-b974-3aa4aa9a913a" providerId="ADAL" clId="{9D4EFA38-178F-4566-8590-2348F54068AD}" dt="2022-11-25T02:59:21.248" v="3739" actId="478"/>
          <ac:picMkLst>
            <pc:docMk/>
            <pc:sldMk cId="3101929080" sldId="1432"/>
            <ac:picMk id="513" creationId="{5626E34C-F8ED-F464-4E24-46271511F22C}"/>
          </ac:picMkLst>
        </pc:picChg>
        <pc:cxnChg chg="del mod">
          <ac:chgData name="Jonathan  Cosme" userId="272d5a2a-eea8-4805-b974-3aa4aa9a913a" providerId="ADAL" clId="{9D4EFA38-178F-4566-8590-2348F54068AD}" dt="2022-11-25T02:58:39.657" v="3729" actId="478"/>
          <ac:cxnSpMkLst>
            <pc:docMk/>
            <pc:sldMk cId="3101929080" sldId="1432"/>
            <ac:cxnSpMk id="519" creationId="{558D6DF7-D85A-1B02-6C10-B11F849C8872}"/>
          </ac:cxnSpMkLst>
        </pc:cxnChg>
        <pc:cxnChg chg="del mod">
          <ac:chgData name="Jonathan  Cosme" userId="272d5a2a-eea8-4805-b974-3aa4aa9a913a" providerId="ADAL" clId="{9D4EFA38-178F-4566-8590-2348F54068AD}" dt="2022-11-25T02:58:33.354" v="3727" actId="478"/>
          <ac:cxnSpMkLst>
            <pc:docMk/>
            <pc:sldMk cId="3101929080" sldId="1432"/>
            <ac:cxnSpMk id="520" creationId="{7813B066-A07A-3C89-851F-79F51FF4AC3C}"/>
          </ac:cxnSpMkLst>
        </pc:cxnChg>
      </pc:sldChg>
      <pc:sldChg chg="add">
        <pc:chgData name="Jonathan  Cosme" userId="272d5a2a-eea8-4805-b974-3aa4aa9a913a" providerId="ADAL" clId="{9D4EFA38-178F-4566-8590-2348F54068AD}" dt="2022-11-25T02:58:25.223" v="3726"/>
        <pc:sldMkLst>
          <pc:docMk/>
          <pc:sldMk cId="605627382" sldId="1433"/>
        </pc:sldMkLst>
      </pc:sldChg>
      <pc:sldChg chg="add">
        <pc:chgData name="Jonathan  Cosme" userId="272d5a2a-eea8-4805-b974-3aa4aa9a913a" providerId="ADAL" clId="{9D4EFA38-178F-4566-8590-2348F54068AD}" dt="2022-11-25T02:58:35.492" v="3728"/>
        <pc:sldMkLst>
          <pc:docMk/>
          <pc:sldMk cId="1146160277" sldId="1434"/>
        </pc:sldMkLst>
      </pc:sldChg>
      <pc:sldChg chg="add">
        <pc:chgData name="Jonathan  Cosme" userId="272d5a2a-eea8-4805-b974-3aa4aa9a913a" providerId="ADAL" clId="{9D4EFA38-178F-4566-8590-2348F54068AD}" dt="2022-11-25T02:58:47.494" v="3730"/>
        <pc:sldMkLst>
          <pc:docMk/>
          <pc:sldMk cId="1900576636" sldId="1435"/>
        </pc:sldMkLst>
      </pc:sldChg>
      <pc:sldChg chg="add">
        <pc:chgData name="Jonathan  Cosme" userId="272d5a2a-eea8-4805-b974-3aa4aa9a913a" providerId="ADAL" clId="{9D4EFA38-178F-4566-8590-2348F54068AD}" dt="2022-11-25T02:59:12.541" v="3736"/>
        <pc:sldMkLst>
          <pc:docMk/>
          <pc:sldMk cId="598708880" sldId="1436"/>
        </pc:sldMkLst>
      </pc:sldChg>
      <pc:sldChg chg="add">
        <pc:chgData name="Jonathan  Cosme" userId="272d5a2a-eea8-4805-b974-3aa4aa9a913a" providerId="ADAL" clId="{9D4EFA38-178F-4566-8590-2348F54068AD}" dt="2022-11-25T02:59:17.335" v="3738"/>
        <pc:sldMkLst>
          <pc:docMk/>
          <pc:sldMk cId="4191879781" sldId="1437"/>
        </pc:sldMkLst>
      </pc:sldChg>
      <pc:sldChg chg="addSp delSp modSp add mod">
        <pc:chgData name="Jonathan  Cosme" userId="272d5a2a-eea8-4805-b974-3aa4aa9a913a" providerId="ADAL" clId="{9D4EFA38-178F-4566-8590-2348F54068AD}" dt="2022-11-25T15:12:48.610" v="3922" actId="114"/>
        <pc:sldMkLst>
          <pc:docMk/>
          <pc:sldMk cId="2491414700" sldId="1438"/>
        </pc:sldMkLst>
        <pc:spChg chg="add del mod">
          <ac:chgData name="Jonathan  Cosme" userId="272d5a2a-eea8-4805-b974-3aa4aa9a913a" providerId="ADAL" clId="{9D4EFA38-178F-4566-8590-2348F54068AD}" dt="2022-11-25T15:12:48.610" v="3922" actId="114"/>
          <ac:spMkLst>
            <pc:docMk/>
            <pc:sldMk cId="2491414700" sldId="1438"/>
            <ac:spMk id="4" creationId="{9975C8AF-D058-919A-E260-3BD4391FDED5}"/>
          </ac:spMkLst>
        </pc:spChg>
        <pc:spChg chg="del">
          <ac:chgData name="Jonathan  Cosme" userId="272d5a2a-eea8-4805-b974-3aa4aa9a913a" providerId="ADAL" clId="{9D4EFA38-178F-4566-8590-2348F54068AD}" dt="2022-11-25T03:07:45.778" v="3812" actId="478"/>
          <ac:spMkLst>
            <pc:docMk/>
            <pc:sldMk cId="2491414700" sldId="1438"/>
            <ac:spMk id="24" creationId="{757382C4-3FB3-5FD7-CD89-94B26C5D12B7}"/>
          </ac:spMkLst>
        </pc:spChg>
        <pc:spChg chg="add mod">
          <ac:chgData name="Jonathan  Cosme" userId="272d5a2a-eea8-4805-b974-3aa4aa9a913a" providerId="ADAL" clId="{9D4EFA38-178F-4566-8590-2348F54068AD}" dt="2022-11-25T03:06:48.720" v="3809"/>
          <ac:spMkLst>
            <pc:docMk/>
            <pc:sldMk cId="2491414700" sldId="1438"/>
            <ac:spMk id="45" creationId="{9332742E-9EFD-BE6D-FD9D-BE77A9ED952C}"/>
          </ac:spMkLst>
        </pc:spChg>
        <pc:spChg chg="add del mod">
          <ac:chgData name="Jonathan  Cosme" userId="272d5a2a-eea8-4805-b974-3aa4aa9a913a" providerId="ADAL" clId="{9D4EFA38-178F-4566-8590-2348F54068AD}" dt="2022-11-25T03:11:40.756" v="3862"/>
          <ac:spMkLst>
            <pc:docMk/>
            <pc:sldMk cId="2491414700" sldId="1438"/>
            <ac:spMk id="46" creationId="{DCC22D32-E1A9-AA30-E140-255C830FF032}"/>
          </ac:spMkLst>
        </pc:spChg>
        <pc:spChg chg="del mod">
          <ac:chgData name="Jonathan  Cosme" userId="272d5a2a-eea8-4805-b974-3aa4aa9a913a" providerId="ADAL" clId="{9D4EFA38-178F-4566-8590-2348F54068AD}" dt="2022-11-25T03:06:49.761" v="3810" actId="478"/>
          <ac:spMkLst>
            <pc:docMk/>
            <pc:sldMk cId="2491414700" sldId="1438"/>
            <ac:spMk id="126" creationId="{00000000-0000-0000-0000-000000000000}"/>
          </ac:spMkLst>
        </pc:spChg>
        <pc:grpChg chg="del">
          <ac:chgData name="Jonathan  Cosme" userId="272d5a2a-eea8-4805-b974-3aa4aa9a913a" providerId="ADAL" clId="{9D4EFA38-178F-4566-8590-2348F54068AD}" dt="2022-11-25T03:07:45.778" v="3812" actId="478"/>
          <ac:grpSpMkLst>
            <pc:docMk/>
            <pc:sldMk cId="2491414700" sldId="1438"/>
            <ac:grpSpMk id="22" creationId="{97ADD897-D025-27B1-CBAC-AA56CD09E719}"/>
          </ac:grpSpMkLst>
        </pc:grpChg>
        <pc:cxnChg chg="del">
          <ac:chgData name="Jonathan  Cosme" userId="272d5a2a-eea8-4805-b974-3aa4aa9a913a" providerId="ADAL" clId="{9D4EFA38-178F-4566-8590-2348F54068AD}" dt="2022-11-25T03:07:45.778" v="3812" actId="478"/>
          <ac:cxnSpMkLst>
            <pc:docMk/>
            <pc:sldMk cId="2491414700" sldId="1438"/>
            <ac:cxnSpMk id="25" creationId="{4A760615-7BB9-F78A-F739-527F4D0AEDD3}"/>
          </ac:cxnSpMkLst>
        </pc:cxnChg>
        <pc:cxnChg chg="del">
          <ac:chgData name="Jonathan  Cosme" userId="272d5a2a-eea8-4805-b974-3aa4aa9a913a" providerId="ADAL" clId="{9D4EFA38-178F-4566-8590-2348F54068AD}" dt="2022-11-25T03:07:45.778" v="3812" actId="478"/>
          <ac:cxnSpMkLst>
            <pc:docMk/>
            <pc:sldMk cId="2491414700" sldId="1438"/>
            <ac:cxnSpMk id="26" creationId="{E0A2F1ED-3CB1-764E-7B17-A45314B62A0E}"/>
          </ac:cxnSpMkLst>
        </pc:cxnChg>
      </pc:sldChg>
      <pc:sldChg chg="addSp delSp modSp add mod">
        <pc:chgData name="Jonathan  Cosme" userId="272d5a2a-eea8-4805-b974-3aa4aa9a913a" providerId="ADAL" clId="{9D4EFA38-178F-4566-8590-2348F54068AD}" dt="2022-11-25T03:06:46.768" v="3808"/>
        <pc:sldMkLst>
          <pc:docMk/>
          <pc:sldMk cId="4078339779" sldId="1439"/>
        </pc:sldMkLst>
        <pc:spChg chg="add mod">
          <ac:chgData name="Jonathan  Cosme" userId="272d5a2a-eea8-4805-b974-3aa4aa9a913a" providerId="ADAL" clId="{9D4EFA38-178F-4566-8590-2348F54068AD}" dt="2022-11-25T03:06:46.768" v="3808"/>
          <ac:spMkLst>
            <pc:docMk/>
            <pc:sldMk cId="4078339779" sldId="1439"/>
            <ac:spMk id="4" creationId="{37F2A369-6518-12CF-7E51-85BB825A6D98}"/>
          </ac:spMkLst>
        </pc:spChg>
        <pc:spChg chg="del mod">
          <ac:chgData name="Jonathan  Cosme" userId="272d5a2a-eea8-4805-b974-3aa4aa9a913a" providerId="ADAL" clId="{9D4EFA38-178F-4566-8590-2348F54068AD}" dt="2022-11-25T03:06:46.065" v="3807" actId="478"/>
          <ac:spMkLst>
            <pc:docMk/>
            <pc:sldMk cId="4078339779" sldId="1439"/>
            <ac:spMk id="126" creationId="{00000000-0000-0000-0000-000000000000}"/>
          </ac:spMkLst>
        </pc:spChg>
      </pc:sldChg>
      <pc:sldChg chg="delSp modSp add del mod ord">
        <pc:chgData name="Jonathan  Cosme" userId="272d5a2a-eea8-4805-b974-3aa4aa9a913a" providerId="ADAL" clId="{9D4EFA38-178F-4566-8590-2348F54068AD}" dt="2022-11-25T03:11:23.785" v="3859" actId="47"/>
        <pc:sldMkLst>
          <pc:docMk/>
          <pc:sldMk cId="2920318928" sldId="1440"/>
        </pc:sldMkLst>
        <pc:spChg chg="del mod">
          <ac:chgData name="Jonathan  Cosme" userId="272d5a2a-eea8-4805-b974-3aa4aa9a913a" providerId="ADAL" clId="{9D4EFA38-178F-4566-8590-2348F54068AD}" dt="2022-11-25T03:09:33.321" v="3848" actId="478"/>
          <ac:spMkLst>
            <pc:docMk/>
            <pc:sldMk cId="2920318928" sldId="1440"/>
            <ac:spMk id="24" creationId="{757382C4-3FB3-5FD7-CD89-94B26C5D12B7}"/>
          </ac:spMkLst>
        </pc:spChg>
        <pc:grpChg chg="mod">
          <ac:chgData name="Jonathan  Cosme" userId="272d5a2a-eea8-4805-b974-3aa4aa9a913a" providerId="ADAL" clId="{9D4EFA38-178F-4566-8590-2348F54068AD}" dt="2022-11-25T03:09:19.663" v="3845" actId="1076"/>
          <ac:grpSpMkLst>
            <pc:docMk/>
            <pc:sldMk cId="2920318928" sldId="1440"/>
            <ac:grpSpMk id="22" creationId="{97ADD897-D025-27B1-CBAC-AA56CD09E719}"/>
          </ac:grpSpMkLst>
        </pc:grpChg>
        <pc:cxnChg chg="mod">
          <ac:chgData name="Jonathan  Cosme" userId="272d5a2a-eea8-4805-b974-3aa4aa9a913a" providerId="ADAL" clId="{9D4EFA38-178F-4566-8590-2348F54068AD}" dt="2022-11-25T03:09:11.867" v="3844" actId="14100"/>
          <ac:cxnSpMkLst>
            <pc:docMk/>
            <pc:sldMk cId="2920318928" sldId="1440"/>
            <ac:cxnSpMk id="25" creationId="{4A760615-7BB9-F78A-F739-527F4D0AEDD3}"/>
          </ac:cxnSpMkLst>
        </pc:cxnChg>
        <pc:cxnChg chg="del">
          <ac:chgData name="Jonathan  Cosme" userId="272d5a2a-eea8-4805-b974-3aa4aa9a913a" providerId="ADAL" clId="{9D4EFA38-178F-4566-8590-2348F54068AD}" dt="2022-11-25T03:08:51.016" v="3840" actId="478"/>
          <ac:cxnSpMkLst>
            <pc:docMk/>
            <pc:sldMk cId="2920318928" sldId="1440"/>
            <ac:cxnSpMk id="26" creationId="{E0A2F1ED-3CB1-764E-7B17-A45314B62A0E}"/>
          </ac:cxnSpMkLst>
        </pc:cxnChg>
      </pc:sldChg>
      <pc:sldChg chg="delSp add del mod">
        <pc:chgData name="Jonathan  Cosme" userId="272d5a2a-eea8-4805-b974-3aa4aa9a913a" providerId="ADAL" clId="{9D4EFA38-178F-4566-8590-2348F54068AD}" dt="2022-11-25T03:09:24.649" v="3846" actId="47"/>
        <pc:sldMkLst>
          <pc:docMk/>
          <pc:sldMk cId="2436749102" sldId="1441"/>
        </pc:sldMkLst>
        <pc:spChg chg="del">
          <ac:chgData name="Jonathan  Cosme" userId="272d5a2a-eea8-4805-b974-3aa4aa9a913a" providerId="ADAL" clId="{9D4EFA38-178F-4566-8590-2348F54068AD}" dt="2022-11-25T03:08:08.274" v="3814" actId="478"/>
          <ac:spMkLst>
            <pc:docMk/>
            <pc:sldMk cId="2436749102" sldId="1441"/>
            <ac:spMk id="24" creationId="{757382C4-3FB3-5FD7-CD89-94B26C5D12B7}"/>
          </ac:spMkLst>
        </pc:spChg>
        <pc:cxnChg chg="del">
          <ac:chgData name="Jonathan  Cosme" userId="272d5a2a-eea8-4805-b974-3aa4aa9a913a" providerId="ADAL" clId="{9D4EFA38-178F-4566-8590-2348F54068AD}" dt="2022-11-25T03:08:08.274" v="3814" actId="478"/>
          <ac:cxnSpMkLst>
            <pc:docMk/>
            <pc:sldMk cId="2436749102" sldId="1441"/>
            <ac:cxnSpMk id="26" creationId="{E0A2F1ED-3CB1-764E-7B17-A45314B62A0E}"/>
          </ac:cxnSpMkLst>
        </pc:cxnChg>
      </pc:sldChg>
      <pc:sldChg chg="addSp delSp modSp add mod">
        <pc:chgData name="Jonathan  Cosme" userId="272d5a2a-eea8-4805-b974-3aa4aa9a913a" providerId="ADAL" clId="{9D4EFA38-178F-4566-8590-2348F54068AD}" dt="2022-11-25T15:13:03.839" v="3924"/>
        <pc:sldMkLst>
          <pc:docMk/>
          <pc:sldMk cId="4031309957" sldId="1441"/>
        </pc:sldMkLst>
        <pc:spChg chg="add mod">
          <ac:chgData name="Jonathan  Cosme" userId="272d5a2a-eea8-4805-b974-3aa4aa9a913a" providerId="ADAL" clId="{9D4EFA38-178F-4566-8590-2348F54068AD}" dt="2022-11-25T15:13:03.839" v="3924"/>
          <ac:spMkLst>
            <pc:docMk/>
            <pc:sldMk cId="4031309957" sldId="1441"/>
            <ac:spMk id="4" creationId="{4BEDB9D9-7461-FF5C-FEC4-330D9851BAA3}"/>
          </ac:spMkLst>
        </pc:spChg>
        <pc:spChg chg="del">
          <ac:chgData name="Jonathan  Cosme" userId="272d5a2a-eea8-4805-b974-3aa4aa9a913a" providerId="ADAL" clId="{9D4EFA38-178F-4566-8590-2348F54068AD}" dt="2022-11-25T03:11:48.730" v="3864" actId="478"/>
          <ac:spMkLst>
            <pc:docMk/>
            <pc:sldMk cId="4031309957" sldId="1441"/>
            <ac:spMk id="4" creationId="{9975C8AF-D058-919A-E260-3BD4391FDED5}"/>
          </ac:spMkLst>
        </pc:spChg>
        <pc:spChg chg="add del mod">
          <ac:chgData name="Jonathan  Cosme" userId="272d5a2a-eea8-4805-b974-3aa4aa9a913a" providerId="ADAL" clId="{9D4EFA38-178F-4566-8590-2348F54068AD}" dt="2022-11-25T15:13:02.904" v="3923" actId="478"/>
          <ac:spMkLst>
            <pc:docMk/>
            <pc:sldMk cId="4031309957" sldId="1441"/>
            <ac:spMk id="26" creationId="{79B9E654-E891-393A-43C3-67A540F3175C}"/>
          </ac:spMkLst>
        </pc:spChg>
      </pc:sldChg>
      <pc:sldChg chg="add">
        <pc:chgData name="Jonathan  Cosme" userId="272d5a2a-eea8-4805-b974-3aa4aa9a913a" providerId="ADAL" clId="{9D4EFA38-178F-4566-8590-2348F54068AD}" dt="2022-11-25T03:14:25.396" v="3867"/>
        <pc:sldMkLst>
          <pc:docMk/>
          <pc:sldMk cId="1358841305" sldId="1442"/>
        </pc:sldMkLst>
      </pc:sldChg>
      <pc:sldChg chg="add">
        <pc:chgData name="Jonathan  Cosme" userId="272d5a2a-eea8-4805-b974-3aa4aa9a913a" providerId="ADAL" clId="{9D4EFA38-178F-4566-8590-2348F54068AD}" dt="2022-11-25T15:10:43.858" v="3915"/>
        <pc:sldMkLst>
          <pc:docMk/>
          <pc:sldMk cId="3008903477" sldId="1443"/>
        </pc:sldMkLst>
      </pc:sldChg>
      <pc:sldChg chg="add">
        <pc:chgData name="Jonathan  Cosme" userId="272d5a2a-eea8-4805-b974-3aa4aa9a913a" providerId="ADAL" clId="{9D4EFA38-178F-4566-8590-2348F54068AD}" dt="2022-11-25T15:10:53.651" v="3917"/>
        <pc:sldMkLst>
          <pc:docMk/>
          <pc:sldMk cId="2851742634" sldId="1444"/>
        </pc:sldMkLst>
      </pc:sldChg>
      <pc:sldMasterChg chg="delSldLayout">
        <pc:chgData name="Jonathan  Cosme" userId="272d5a2a-eea8-4805-b974-3aa4aa9a913a" providerId="ADAL" clId="{9D4EFA38-178F-4566-8590-2348F54068AD}" dt="2022-11-24T23:51:31.266" v="1356" actId="47"/>
        <pc:sldMasterMkLst>
          <pc:docMk/>
          <pc:sldMasterMk cId="0" sldId="2147483648"/>
        </pc:sldMasterMkLst>
        <pc:sldLayoutChg chg="del">
          <pc:chgData name="Jonathan  Cosme" userId="272d5a2a-eea8-4805-b974-3aa4aa9a913a" providerId="ADAL" clId="{9D4EFA38-178F-4566-8590-2348F54068AD}" dt="2022-11-24T23:51:31.266" v="1356" actId="47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Jonathan  Cosme" userId="272d5a2a-eea8-4805-b974-3aa4aa9a913a" providerId="ADAL" clId="{9D4EFA38-178F-4566-8590-2348F54068AD}" dt="2022-11-24T22:26:32.761" v="29" actId="47"/>
          <pc:sldLayoutMkLst>
            <pc:docMk/>
            <pc:sldMasterMk cId="0" sldId="2147483648"/>
            <pc:sldLayoutMk cId="0" sldId="2147483672"/>
          </pc:sldLayoutMkLst>
        </pc:sldLayoutChg>
        <pc:sldLayoutChg chg="del">
          <pc:chgData name="Jonathan  Cosme" userId="272d5a2a-eea8-4805-b974-3aa4aa9a913a" providerId="ADAL" clId="{9D4EFA38-178F-4566-8590-2348F54068AD}" dt="2022-11-24T22:26:32.761" v="29" actId="47"/>
          <pc:sldLayoutMkLst>
            <pc:docMk/>
            <pc:sldMasterMk cId="0" sldId="2147483648"/>
            <pc:sldLayoutMk cId="0" sldId="2147483673"/>
          </pc:sldLayoutMkLst>
        </pc:sldLayoutChg>
      </pc:sldMasterChg>
    </pc:docChg>
  </pc:docChgLst>
  <pc:docChgLst>
    <pc:chgData name="Jonathan  Cosme" userId="272d5a2a-eea8-4805-b974-3aa4aa9a913a" providerId="ADAL" clId="{A2AE475F-40E2-4323-8204-AA3E6F69A42F}"/>
    <pc:docChg chg="undo custSel addSld delSld modSld sldOrd">
      <pc:chgData name="Jonathan  Cosme" userId="272d5a2a-eea8-4805-b974-3aa4aa9a913a" providerId="ADAL" clId="{A2AE475F-40E2-4323-8204-AA3E6F69A42F}" dt="2022-11-23T14:55:14.876" v="1968" actId="47"/>
      <pc:docMkLst>
        <pc:docMk/>
      </pc:docMkLst>
      <pc:sldChg chg="addSp delSp modSp mod ord">
        <pc:chgData name="Jonathan  Cosme" userId="272d5a2a-eea8-4805-b974-3aa4aa9a913a" providerId="ADAL" clId="{A2AE475F-40E2-4323-8204-AA3E6F69A42F}" dt="2022-11-23T04:45:05.159" v="1094" actId="478"/>
        <pc:sldMkLst>
          <pc:docMk/>
          <pc:sldMk cId="0" sldId="1174"/>
        </pc:sldMkLst>
        <pc:spChg chg="mod topLvl">
          <ac:chgData name="Jonathan  Cosme" userId="272d5a2a-eea8-4805-b974-3aa4aa9a913a" providerId="ADAL" clId="{A2AE475F-40E2-4323-8204-AA3E6F69A42F}" dt="2022-11-23T04:40:18.100" v="1031" actId="164"/>
          <ac:spMkLst>
            <pc:docMk/>
            <pc:sldMk cId="0" sldId="1174"/>
            <ac:spMk id="2" creationId="{15EF3EA9-F998-1166-9103-BBB51FE6C6FE}"/>
          </ac:spMkLst>
        </pc:spChg>
        <pc:spChg chg="mod topLvl">
          <ac:chgData name="Jonathan  Cosme" userId="272d5a2a-eea8-4805-b974-3aa4aa9a913a" providerId="ADAL" clId="{A2AE475F-40E2-4323-8204-AA3E6F69A42F}" dt="2022-11-23T04:40:18.100" v="1031" actId="164"/>
          <ac:spMkLst>
            <pc:docMk/>
            <pc:sldMk cId="0" sldId="1174"/>
            <ac:spMk id="5" creationId="{9A614951-51B4-64B4-7427-6CF667076E6D}"/>
          </ac:spMkLst>
        </pc:spChg>
        <pc:spChg chg="mod topLvl">
          <ac:chgData name="Jonathan  Cosme" userId="272d5a2a-eea8-4805-b974-3aa4aa9a913a" providerId="ADAL" clId="{A2AE475F-40E2-4323-8204-AA3E6F69A42F}" dt="2022-11-23T04:40:00.828" v="1029" actId="164"/>
          <ac:spMkLst>
            <pc:docMk/>
            <pc:sldMk cId="0" sldId="1174"/>
            <ac:spMk id="7" creationId="{986DFF98-8E5E-8915-1326-8D80860E9E0D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11" creationId="{CB1D7B0C-D560-876B-F273-1295DABE58BD}"/>
          </ac:spMkLst>
        </pc:spChg>
        <pc:spChg chg="mod">
          <ac:chgData name="Jonathan  Cosme" userId="272d5a2a-eea8-4805-b974-3aa4aa9a913a" providerId="ADAL" clId="{A2AE475F-40E2-4323-8204-AA3E6F69A42F}" dt="2022-11-23T04:43:13.898" v="1088" actId="1076"/>
          <ac:spMkLst>
            <pc:docMk/>
            <pc:sldMk cId="0" sldId="1174"/>
            <ac:spMk id="1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0" creationId="{2A222C50-11DA-91C5-777B-81FD7A067DC1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1" creationId="{7E891B80-73FF-0731-6996-D024975037CA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2" creationId="{64E70CCF-50D0-13C9-134A-B9E7A0CA26B7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3" creationId="{D9C73725-93E0-2FF7-AFF9-42926FF1A2A1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4" creationId="{DC72D151-6AEA-BA33-BF41-A945E625AE90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5" creationId="{5EE33255-E144-A383-1108-7F7E0B64DA65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6" creationId="{4FF67126-B090-A586-77DE-44790B689562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7" creationId="{4E01B431-EED8-6E4E-2441-972483AEB23C}"/>
          </ac:spMkLst>
        </pc:spChg>
        <pc:spChg chg="mod">
          <ac:chgData name="Jonathan  Cosme" userId="272d5a2a-eea8-4805-b974-3aa4aa9a913a" providerId="ADAL" clId="{A2AE475F-40E2-4323-8204-AA3E6F69A42F}" dt="2022-11-23T04:39:57.492" v="1028" actId="165"/>
          <ac:spMkLst>
            <pc:docMk/>
            <pc:sldMk cId="0" sldId="1174"/>
            <ac:spMk id="28" creationId="{D824A0D6-1D66-6067-CFB0-8F9727354509}"/>
          </ac:spMkLst>
        </pc:spChg>
        <pc:spChg chg="mod">
          <ac:chgData name="Jonathan  Cosme" userId="272d5a2a-eea8-4805-b974-3aa4aa9a913a" providerId="ADAL" clId="{A2AE475F-40E2-4323-8204-AA3E6F69A42F}" dt="2022-11-23T04:41:52.977" v="1045" actId="1076"/>
          <ac:spMkLst>
            <pc:docMk/>
            <pc:sldMk cId="0" sldId="1174"/>
            <ac:spMk id="75" creationId="{387D7838-9653-6481-199C-FB1DF4F81DB2}"/>
          </ac:spMkLst>
        </pc:spChg>
        <pc:spChg chg="del mod">
          <ac:chgData name="Jonathan  Cosme" userId="272d5a2a-eea8-4805-b974-3aa4aa9a913a" providerId="ADAL" clId="{A2AE475F-40E2-4323-8204-AA3E6F69A42F}" dt="2022-11-23T04:45:05.159" v="1094" actId="478"/>
          <ac:spMkLst>
            <pc:docMk/>
            <pc:sldMk cId="0" sldId="1174"/>
            <ac:spMk id="79" creationId="{60F3D683-B39B-92C2-3142-57B6B78E9183}"/>
          </ac:spMkLst>
        </pc:spChg>
        <pc:grpChg chg="del mod topLvl">
          <ac:chgData name="Jonathan  Cosme" userId="272d5a2a-eea8-4805-b974-3aa4aa9a913a" providerId="ADAL" clId="{A2AE475F-40E2-4323-8204-AA3E6F69A42F}" dt="2022-11-23T04:39:57.492" v="1028" actId="165"/>
          <ac:grpSpMkLst>
            <pc:docMk/>
            <pc:sldMk cId="0" sldId="1174"/>
            <ac:grpSpMk id="3" creationId="{F1BCD065-D705-402B-A1AB-A171F7F58A1B}"/>
          </ac:grpSpMkLst>
        </pc:grpChg>
        <pc:grpChg chg="mod topLvl">
          <ac:chgData name="Jonathan  Cosme" userId="272d5a2a-eea8-4805-b974-3aa4aa9a913a" providerId="ADAL" clId="{A2AE475F-40E2-4323-8204-AA3E6F69A42F}" dt="2022-11-23T04:40:00.828" v="1029" actId="164"/>
          <ac:grpSpMkLst>
            <pc:docMk/>
            <pc:sldMk cId="0" sldId="1174"/>
            <ac:grpSpMk id="4" creationId="{9C435D3B-E8E0-CF2A-B1BB-B17D09DAF8D2}"/>
          </ac:grpSpMkLst>
        </pc:grpChg>
        <pc:grpChg chg="mod topLvl">
          <ac:chgData name="Jonathan  Cosme" userId="272d5a2a-eea8-4805-b974-3aa4aa9a913a" providerId="ADAL" clId="{A2AE475F-40E2-4323-8204-AA3E6F69A42F}" dt="2022-11-23T04:40:00.828" v="1029" actId="164"/>
          <ac:grpSpMkLst>
            <pc:docMk/>
            <pc:sldMk cId="0" sldId="1174"/>
            <ac:grpSpMk id="6" creationId="{93C57D01-F96F-A8A8-84DD-6051794A5D86}"/>
          </ac:grpSpMkLst>
        </pc:grpChg>
        <pc:grpChg chg="mod">
          <ac:chgData name="Jonathan  Cosme" userId="272d5a2a-eea8-4805-b974-3aa4aa9a913a" providerId="ADAL" clId="{A2AE475F-40E2-4323-8204-AA3E6F69A42F}" dt="2022-11-23T04:39:57.492" v="1028" actId="165"/>
          <ac:grpSpMkLst>
            <pc:docMk/>
            <pc:sldMk cId="0" sldId="1174"/>
            <ac:grpSpMk id="12" creationId="{B190FEB7-1662-EB1B-5519-B7A7F62EDD0D}"/>
          </ac:grpSpMkLst>
        </pc:grpChg>
        <pc:grpChg chg="mod">
          <ac:chgData name="Jonathan  Cosme" userId="272d5a2a-eea8-4805-b974-3aa4aa9a913a" providerId="ADAL" clId="{A2AE475F-40E2-4323-8204-AA3E6F69A42F}" dt="2022-11-23T04:39:57.492" v="1028" actId="165"/>
          <ac:grpSpMkLst>
            <pc:docMk/>
            <pc:sldMk cId="0" sldId="1174"/>
            <ac:grpSpMk id="13" creationId="{63D24BDD-3AB0-CB26-3148-0CDF37D44DA0}"/>
          </ac:grpSpMkLst>
        </pc:grpChg>
        <pc:grpChg chg="add mod">
          <ac:chgData name="Jonathan  Cosme" userId="272d5a2a-eea8-4805-b974-3aa4aa9a913a" providerId="ADAL" clId="{A2AE475F-40E2-4323-8204-AA3E6F69A42F}" dt="2022-11-23T04:40:18.100" v="1031" actId="164"/>
          <ac:grpSpMkLst>
            <pc:docMk/>
            <pc:sldMk cId="0" sldId="1174"/>
            <ac:grpSpMk id="17" creationId="{FF216BB1-6E32-F254-9955-14B682943111}"/>
          </ac:grpSpMkLst>
        </pc:grpChg>
        <pc:grpChg chg="mod">
          <ac:chgData name="Jonathan  Cosme" userId="272d5a2a-eea8-4805-b974-3aa4aa9a913a" providerId="ADAL" clId="{A2AE475F-40E2-4323-8204-AA3E6F69A42F}" dt="2022-11-23T04:39:57.492" v="1028" actId="165"/>
          <ac:grpSpMkLst>
            <pc:docMk/>
            <pc:sldMk cId="0" sldId="1174"/>
            <ac:grpSpMk id="19" creationId="{99EB4451-B25D-D059-F013-E1BBD651C3AB}"/>
          </ac:grpSpMkLst>
        </pc:grpChg>
        <pc:grpChg chg="del mod">
          <ac:chgData name="Jonathan  Cosme" userId="272d5a2a-eea8-4805-b974-3aa4aa9a913a" providerId="ADAL" clId="{A2AE475F-40E2-4323-8204-AA3E6F69A42F}" dt="2022-11-23T04:39:52.931" v="1027" actId="165"/>
          <ac:grpSpMkLst>
            <pc:docMk/>
            <pc:sldMk cId="0" sldId="1174"/>
            <ac:grpSpMk id="29" creationId="{D54EF533-27B4-2946-5083-754B2935A607}"/>
          </ac:grpSpMkLst>
        </pc:grpChg>
        <pc:grpChg chg="mod">
          <ac:chgData name="Jonathan  Cosme" userId="272d5a2a-eea8-4805-b974-3aa4aa9a913a" providerId="ADAL" clId="{A2AE475F-40E2-4323-8204-AA3E6F69A42F}" dt="2022-11-23T04:41:52.977" v="1045" actId="1076"/>
          <ac:grpSpMkLst>
            <pc:docMk/>
            <pc:sldMk cId="0" sldId="1174"/>
            <ac:grpSpMk id="43" creationId="{2A9D26A1-F6E8-C648-6CDE-D1BF85654E8B}"/>
          </ac:grpSpMkLst>
        </pc:grpChg>
        <pc:grpChg chg="mod">
          <ac:chgData name="Jonathan  Cosme" userId="272d5a2a-eea8-4805-b974-3aa4aa9a913a" providerId="ADAL" clId="{A2AE475F-40E2-4323-8204-AA3E6F69A42F}" dt="2022-11-23T04:41:52.977" v="1045" actId="1076"/>
          <ac:grpSpMkLst>
            <pc:docMk/>
            <pc:sldMk cId="0" sldId="1174"/>
            <ac:grpSpMk id="57" creationId="{32A4974C-7D4E-9C4E-9791-36E036C86C75}"/>
          </ac:grpSpMkLst>
        </pc:grpChg>
        <pc:grpChg chg="add mod">
          <ac:chgData name="Jonathan  Cosme" userId="272d5a2a-eea8-4805-b974-3aa4aa9a913a" providerId="ADAL" clId="{A2AE475F-40E2-4323-8204-AA3E6F69A42F}" dt="2022-11-23T04:41:52.977" v="1045" actId="1076"/>
          <ac:grpSpMkLst>
            <pc:docMk/>
            <pc:sldMk cId="0" sldId="1174"/>
            <ac:grpSpMk id="58" creationId="{BDFCCDD3-6719-340A-A57F-AC0383FC4B37}"/>
          </ac:grpSpMkLst>
        </pc:grpChg>
        <pc:grpChg chg="mod">
          <ac:chgData name="Jonathan  Cosme" userId="272d5a2a-eea8-4805-b974-3aa4aa9a913a" providerId="ADAL" clId="{A2AE475F-40E2-4323-8204-AA3E6F69A42F}" dt="2022-11-23T04:41:52.977" v="1045" actId="1076"/>
          <ac:grpSpMkLst>
            <pc:docMk/>
            <pc:sldMk cId="0" sldId="1174"/>
            <ac:grpSpMk id="74" creationId="{815EEBEC-69AF-3214-0093-4463DCC9D8EB}"/>
          </ac:grpSpMkLst>
        </pc:grpChg>
        <pc:cxnChg chg="mod">
          <ac:chgData name="Jonathan  Cosme" userId="272d5a2a-eea8-4805-b974-3aa4aa9a913a" providerId="ADAL" clId="{A2AE475F-40E2-4323-8204-AA3E6F69A42F}" dt="2022-11-23T04:39:57.492" v="1028" actId="165"/>
          <ac:cxnSpMkLst>
            <pc:docMk/>
            <pc:sldMk cId="0" sldId="1174"/>
            <ac:cxnSpMk id="8" creationId="{7D666B08-718A-02DF-E34A-79AB3AE2750E}"/>
          </ac:cxnSpMkLst>
        </pc:cxnChg>
        <pc:cxnChg chg="mod">
          <ac:chgData name="Jonathan  Cosme" userId="272d5a2a-eea8-4805-b974-3aa4aa9a913a" providerId="ADAL" clId="{A2AE475F-40E2-4323-8204-AA3E6F69A42F}" dt="2022-11-23T04:39:57.492" v="1028" actId="165"/>
          <ac:cxnSpMkLst>
            <pc:docMk/>
            <pc:sldMk cId="0" sldId="1174"/>
            <ac:cxnSpMk id="9" creationId="{ECF24C05-0BF9-0EE0-7277-2FC889232AA5}"/>
          </ac:cxnSpMkLst>
        </pc:cxnChg>
        <pc:cxnChg chg="mod">
          <ac:chgData name="Jonathan  Cosme" userId="272d5a2a-eea8-4805-b974-3aa4aa9a913a" providerId="ADAL" clId="{A2AE475F-40E2-4323-8204-AA3E6F69A42F}" dt="2022-11-23T04:39:57.492" v="1028" actId="165"/>
          <ac:cxnSpMkLst>
            <pc:docMk/>
            <pc:sldMk cId="0" sldId="1174"/>
            <ac:cxnSpMk id="10" creationId="{016B7539-9B44-5B0D-6230-6D7557F9C4D0}"/>
          </ac:cxnSpMkLst>
        </pc:cxnChg>
        <pc:cxnChg chg="mod">
          <ac:chgData name="Jonathan  Cosme" userId="272d5a2a-eea8-4805-b974-3aa4aa9a913a" providerId="ADAL" clId="{A2AE475F-40E2-4323-8204-AA3E6F69A42F}" dt="2022-11-23T04:41:52.977" v="1045" actId="1076"/>
          <ac:cxnSpMkLst>
            <pc:docMk/>
            <pc:sldMk cId="0" sldId="1174"/>
            <ac:cxnSpMk id="76" creationId="{1F508CC1-EC40-2720-11B3-A51A29D96B9A}"/>
          </ac:cxnSpMkLst>
        </pc:cxnChg>
      </pc:sldChg>
      <pc:sldChg chg="del">
        <pc:chgData name="Jonathan  Cosme" userId="272d5a2a-eea8-4805-b974-3aa4aa9a913a" providerId="ADAL" clId="{A2AE475F-40E2-4323-8204-AA3E6F69A42F}" dt="2022-11-23T04:45:08.172" v="1095" actId="47"/>
        <pc:sldMkLst>
          <pc:docMk/>
          <pc:sldMk cId="0" sldId="1178"/>
        </pc:sldMkLst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2675195980" sldId="1180"/>
        </pc:sldMkLst>
      </pc:sldChg>
      <pc:sldChg chg="modSp add mod">
        <pc:chgData name="Jonathan  Cosme" userId="272d5a2a-eea8-4805-b974-3aa4aa9a913a" providerId="ADAL" clId="{A2AE475F-40E2-4323-8204-AA3E6F69A42F}" dt="2022-11-23T04:35:51.978" v="1012" actId="313"/>
        <pc:sldMkLst>
          <pc:docMk/>
          <pc:sldMk cId="2825678533" sldId="1180"/>
        </pc:sldMkLst>
        <pc:spChg chg="del mod">
          <ac:chgData name="Jonathan  Cosme" userId="272d5a2a-eea8-4805-b974-3aa4aa9a913a" providerId="ADAL" clId="{A2AE475F-40E2-4323-8204-AA3E6F69A42F}" dt="2022-11-22T21:35:58.936" v="280" actId="478"/>
          <ac:spMkLst>
            <pc:docMk/>
            <pc:sldMk cId="2825678533" sldId="1180"/>
            <ac:spMk id="2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35:29.748" v="274" actId="478"/>
          <ac:spMkLst>
            <pc:docMk/>
            <pc:sldMk cId="2825678533" sldId="1180"/>
            <ac:spMk id="43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35:22.333" v="273" actId="478"/>
          <ac:spMkLst>
            <pc:docMk/>
            <pc:sldMk cId="2825678533" sldId="1180"/>
            <ac:spMk id="1427" creationId="{6D366280-AE2B-C831-C4A8-FBDB83D33E59}"/>
          </ac:spMkLst>
        </pc:spChg>
        <pc:spChg chg="del">
          <ac:chgData name="Jonathan  Cosme" userId="272d5a2a-eea8-4805-b974-3aa4aa9a913a" providerId="ADAL" clId="{A2AE475F-40E2-4323-8204-AA3E6F69A42F}" dt="2022-11-22T21:35:17.573" v="271" actId="478"/>
          <ac:spMkLst>
            <pc:docMk/>
            <pc:sldMk cId="2825678533" sldId="1180"/>
            <ac:spMk id="1428" creationId="{22941B81-468B-152D-D5D2-1D99D501B981}"/>
          </ac:spMkLst>
        </pc:spChg>
        <pc:spChg chg="mod">
          <ac:chgData name="Jonathan  Cosme" userId="272d5a2a-eea8-4805-b974-3aa4aa9a913a" providerId="ADAL" clId="{A2AE475F-40E2-4323-8204-AA3E6F69A42F}" dt="2022-11-23T04:35:51.978" v="1012" actId="313"/>
          <ac:spMkLst>
            <pc:docMk/>
            <pc:sldMk cId="2825678533" sldId="1180"/>
            <ac:spMk id="1466" creationId="{00000000-0000-0000-0000-000000000000}"/>
          </ac:spMkLst>
        </pc:spChg>
        <pc:grpChg chg="del mod">
          <ac:chgData name="Jonathan  Cosme" userId="272d5a2a-eea8-4805-b974-3aa4aa9a913a" providerId="ADAL" clId="{A2AE475F-40E2-4323-8204-AA3E6F69A42F}" dt="2022-11-22T21:35:57.878" v="279" actId="478"/>
          <ac:grpSpMkLst>
            <pc:docMk/>
            <pc:sldMk cId="2825678533" sldId="1180"/>
            <ac:grpSpMk id="38" creationId="{35275876-764C-7DBC-C49A-1725B0738299}"/>
          </ac:grpSpMkLst>
        </pc:grpChg>
        <pc:grpChg chg="del">
          <ac:chgData name="Jonathan  Cosme" userId="272d5a2a-eea8-4805-b974-3aa4aa9a913a" providerId="ADAL" clId="{A2AE475F-40E2-4323-8204-AA3E6F69A42F}" dt="2022-11-22T21:35:17.573" v="271" actId="478"/>
          <ac:grpSpMkLst>
            <pc:docMk/>
            <pc:sldMk cId="2825678533" sldId="1180"/>
            <ac:grpSpMk id="61" creationId="{8A5151B5-AF1C-9C98-ED0F-6F13A8236678}"/>
          </ac:grpSpMkLst>
        </pc:grpChg>
        <pc:grpChg chg="del mod">
          <ac:chgData name="Jonathan  Cosme" userId="272d5a2a-eea8-4805-b974-3aa4aa9a913a" providerId="ADAL" clId="{A2AE475F-40E2-4323-8204-AA3E6F69A42F}" dt="2022-11-22T21:36:02.173" v="281" actId="478"/>
          <ac:grpSpMkLst>
            <pc:docMk/>
            <pc:sldMk cId="2825678533" sldId="1180"/>
            <ac:grpSpMk id="133" creationId="{00000000-0000-0000-0000-000000000000}"/>
          </ac:grpSpMkLst>
        </pc:grpChg>
        <pc:grpChg chg="del mod">
          <ac:chgData name="Jonathan  Cosme" userId="272d5a2a-eea8-4805-b974-3aa4aa9a913a" providerId="ADAL" clId="{A2AE475F-40E2-4323-8204-AA3E6F69A42F}" dt="2022-11-22T21:36:07.262" v="283" actId="478"/>
          <ac:grpSpMkLst>
            <pc:docMk/>
            <pc:sldMk cId="2825678533" sldId="1180"/>
            <ac:grpSpMk id="307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35:19.413" v="272" actId="478"/>
          <ac:grpSpMkLst>
            <pc:docMk/>
            <pc:sldMk cId="2825678533" sldId="1180"/>
            <ac:grpSpMk id="1435" creationId="{330FDA47-72D6-F6ED-9D3E-A8B13686547B}"/>
          </ac:grpSpMkLst>
        </pc:gr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3815529950" sldId="1180"/>
        </pc:sldMkLst>
      </pc:sldChg>
      <pc:sldChg chg="addSp delSp modSp mod">
        <pc:chgData name="Jonathan  Cosme" userId="272d5a2a-eea8-4805-b974-3aa4aa9a913a" providerId="ADAL" clId="{A2AE475F-40E2-4323-8204-AA3E6F69A42F}" dt="2022-11-23T04:48:22.216" v="1161" actId="20577"/>
        <pc:sldMkLst>
          <pc:docMk/>
          <pc:sldMk cId="0" sldId="1184"/>
        </pc:sldMkLst>
        <pc:spChg chg="del">
          <ac:chgData name="Jonathan  Cosme" userId="272d5a2a-eea8-4805-b974-3aa4aa9a913a" providerId="ADAL" clId="{A2AE475F-40E2-4323-8204-AA3E6F69A42F}" dt="2022-11-22T21:41:54.070" v="356" actId="478"/>
          <ac:spMkLst>
            <pc:docMk/>
            <pc:sldMk cId="0" sldId="1184"/>
            <ac:spMk id="33" creationId="{8ABA6681-B3C4-299E-D73C-642769F314F9}"/>
          </ac:spMkLst>
        </pc:spChg>
        <pc:spChg chg="del">
          <ac:chgData name="Jonathan  Cosme" userId="272d5a2a-eea8-4805-b974-3aa4aa9a913a" providerId="ADAL" clId="{A2AE475F-40E2-4323-8204-AA3E6F69A42F}" dt="2022-11-22T21:41:54.070" v="356" actId="478"/>
          <ac:spMkLst>
            <pc:docMk/>
            <pc:sldMk cId="0" sldId="1184"/>
            <ac:spMk id="57" creationId="{2ACF600A-A23A-9210-6FD1-9DA8E3B231F3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45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4:20.167" v="372" actId="478"/>
          <ac:spMkLst>
            <pc:docMk/>
            <pc:sldMk cId="0" sldId="1184"/>
            <ac:spMk id="247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4:20.167" v="372" actId="478"/>
          <ac:spMkLst>
            <pc:docMk/>
            <pc:sldMk cId="0" sldId="1184"/>
            <ac:spMk id="249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1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2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3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55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1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2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3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26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7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8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29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0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1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1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1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1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2:53.517" v="361" actId="165"/>
          <ac:spMkLst>
            <pc:docMk/>
            <pc:sldMk cId="0" sldId="1184"/>
            <ac:spMk id="358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4:20.167" v="372" actId="478"/>
          <ac:spMkLst>
            <pc:docMk/>
            <pc:sldMk cId="0" sldId="1184"/>
            <ac:spMk id="37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4:12.253" v="370" actId="478"/>
          <ac:spMkLst>
            <pc:docMk/>
            <pc:sldMk cId="0" sldId="1184"/>
            <ac:spMk id="375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2" creationId="{B2811F83-5F90-EDFB-E3E3-0E34BF0860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3" creationId="{EE1AA095-00B2-A89E-BF15-3C8AAA39842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4" creationId="{3989E2BB-8493-16E1-2D51-F8A1FE9D48BC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5" creationId="{36FCCA60-AB5B-543A-73B8-8B267620A39E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6" creationId="{1517A75C-939F-67BB-1764-FDD1C71081E7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7" creationId="{E2C50972-D514-08D4-1147-8C747C7C5985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8" creationId="{B01B1B32-4AAB-D1BC-A35A-1427B66A970F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29" creationId="{2A5CE167-917F-EC63-1EBE-62D0842B5B00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30" creationId="{D1C3B8DA-4CC5-7357-D33D-6A326826FB58}"/>
          </ac:spMkLst>
        </pc:spChg>
        <pc:spChg chg="del mod topLvl">
          <ac:chgData name="Jonathan  Cosme" userId="272d5a2a-eea8-4805-b974-3aa4aa9a913a" providerId="ADAL" clId="{A2AE475F-40E2-4323-8204-AA3E6F69A42F}" dt="2022-11-22T21:43:55.263" v="367" actId="478"/>
          <ac:spMkLst>
            <pc:docMk/>
            <pc:sldMk cId="0" sldId="1184"/>
            <ac:spMk id="1431" creationId="{15FEB554-A3F2-7E1E-7450-562870497D3E}"/>
          </ac:spMkLst>
        </pc:spChg>
        <pc:spChg chg="mod">
          <ac:chgData name="Jonathan  Cosme" userId="272d5a2a-eea8-4805-b974-3aa4aa9a913a" providerId="ADAL" clId="{A2AE475F-40E2-4323-8204-AA3E6F69A42F}" dt="2022-11-23T04:48:22.216" v="1161" actId="20577"/>
          <ac:spMkLst>
            <pc:docMk/>
            <pc:sldMk cId="0" sldId="1184"/>
            <ac:spMk id="1466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1:41:54.070" v="356" actId="478"/>
          <ac:grpSpMkLst>
            <pc:docMk/>
            <pc:sldMk cId="0" sldId="1184"/>
            <ac:grpSpMk id="2" creationId="{DCC3DEF9-B294-8C1D-DC94-487E9E009A5F}"/>
          </ac:grpSpMkLst>
        </pc:grpChg>
        <pc:grpChg chg="del">
          <ac:chgData name="Jonathan  Cosme" userId="272d5a2a-eea8-4805-b974-3aa4aa9a913a" providerId="ADAL" clId="{A2AE475F-40E2-4323-8204-AA3E6F69A42F}" dt="2022-11-22T21:41:54.070" v="356" actId="478"/>
          <ac:grpSpMkLst>
            <pc:docMk/>
            <pc:sldMk cId="0" sldId="1184"/>
            <ac:grpSpMk id="9" creationId="{5B182A81-F075-09BE-7519-18CA0B899981}"/>
          </ac:grpSpMkLst>
        </pc:grpChg>
        <pc:grpChg chg="del mod topLvl">
          <ac:chgData name="Jonathan  Cosme" userId="272d5a2a-eea8-4805-b974-3aa4aa9a913a" providerId="ADAL" clId="{A2AE475F-40E2-4323-8204-AA3E6F69A42F}" dt="2022-11-22T21:43:03.529" v="362" actId="478"/>
          <ac:grpSpMkLst>
            <pc:docMk/>
            <pc:sldMk cId="0" sldId="1184"/>
            <ac:grpSpMk id="22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23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24" creationId="{00000000-0000-0000-0000-000000000000}"/>
          </ac:grpSpMkLst>
        </pc:grpChg>
        <pc:grpChg chg="del mod topLvl">
          <ac:chgData name="Jonathan  Cosme" userId="272d5a2a-eea8-4805-b974-3aa4aa9a913a" providerId="ADAL" clId="{A2AE475F-40E2-4323-8204-AA3E6F69A42F}" dt="2022-11-22T21:43:03.529" v="362" actId="478"/>
          <ac:grpSpMkLst>
            <pc:docMk/>
            <pc:sldMk cId="0" sldId="1184"/>
            <ac:grpSpMk id="27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73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74" creationId="{00000000-0000-0000-0000-000000000000}"/>
          </ac:grpSpMkLst>
        </pc:grpChg>
        <pc:grpChg chg="del mod topLvl">
          <ac:chgData name="Jonathan  Cosme" userId="272d5a2a-eea8-4805-b974-3aa4aa9a913a" providerId="ADAL" clId="{A2AE475F-40E2-4323-8204-AA3E6F69A42F}" dt="2022-11-22T21:43:03.529" v="362" actId="478"/>
          <ac:grpSpMkLst>
            <pc:docMk/>
            <pc:sldMk cId="0" sldId="1184"/>
            <ac:grpSpMk id="296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98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299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44:20.167" v="372" actId="478"/>
          <ac:grpSpMkLst>
            <pc:docMk/>
            <pc:sldMk cId="0" sldId="1184"/>
            <ac:grpSpMk id="306" creationId="{00000000-0000-0000-0000-000000000000}"/>
          </ac:grpSpMkLst>
        </pc:grpChg>
        <pc:grpChg chg="del mod topLvl">
          <ac:chgData name="Jonathan  Cosme" userId="272d5a2a-eea8-4805-b974-3aa4aa9a913a" providerId="ADAL" clId="{A2AE475F-40E2-4323-8204-AA3E6F69A42F}" dt="2022-11-22T21:43:03.529" v="362" actId="478"/>
          <ac:grpSpMkLst>
            <pc:docMk/>
            <pc:sldMk cId="0" sldId="1184"/>
            <ac:grpSpMk id="334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336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337" creationId="{00000000-0000-0000-0000-000000000000}"/>
          </ac:grpSpMkLst>
        </pc:grpChg>
        <pc:grpChg chg="del mod topLvl">
          <ac:chgData name="Jonathan  Cosme" userId="272d5a2a-eea8-4805-b974-3aa4aa9a913a" providerId="ADAL" clId="{A2AE475F-40E2-4323-8204-AA3E6F69A42F}" dt="2022-11-22T21:43:46.904" v="366" actId="165"/>
          <ac:grpSpMkLst>
            <pc:docMk/>
            <pc:sldMk cId="0" sldId="1184"/>
            <ac:grpSpMk id="1432" creationId="{8903568D-0E24-BEF0-2BBE-9734B62E785B}"/>
          </ac:grpSpMkLst>
        </pc:grpChg>
        <pc:grpChg chg="del">
          <ac:chgData name="Jonathan  Cosme" userId="272d5a2a-eea8-4805-b974-3aa4aa9a913a" providerId="ADAL" clId="{A2AE475F-40E2-4323-8204-AA3E6F69A42F}" dt="2022-11-22T21:42:53.517" v="361" actId="165"/>
          <ac:grpSpMkLst>
            <pc:docMk/>
            <pc:sldMk cId="0" sldId="1184"/>
            <ac:grpSpMk id="1464" creationId="{96022A26-1D9E-0E11-AC7A-198A1961EEC7}"/>
          </ac:grpSpMkLst>
        </pc:grpChg>
        <pc:grpChg chg="del">
          <ac:chgData name="Jonathan  Cosme" userId="272d5a2a-eea8-4805-b974-3aa4aa9a913a" providerId="ADAL" clId="{A2AE475F-40E2-4323-8204-AA3E6F69A42F}" dt="2022-11-22T21:42:10.611" v="358" actId="478"/>
          <ac:grpSpMkLst>
            <pc:docMk/>
            <pc:sldMk cId="0" sldId="1184"/>
            <ac:grpSpMk id="1465" creationId="{9C534B40-B950-6861-3386-F74C0ECE55ED}"/>
          </ac:grpSpMkLst>
        </pc:grp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61" creationId="{EEBD8D07-EDA0-1D3C-A138-DBAE82AD9D84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62" creationId="{7B70DB9D-081D-3E97-1A7C-C9ADE6BD0C3B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63" creationId="{4E7A3B76-7B6F-A47D-8FEE-783D4572632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64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65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66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67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372" creationId="{00000000-0000-0000-0000-000000000000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1408" creationId="{3D455CC9-ABB6-2947-DB92-85088210983B}"/>
          </ac:picMkLst>
        </pc:picChg>
        <pc:picChg chg="del mod topLvl">
          <ac:chgData name="Jonathan  Cosme" userId="272d5a2a-eea8-4805-b974-3aa4aa9a913a" providerId="ADAL" clId="{A2AE475F-40E2-4323-8204-AA3E6F69A42F}" dt="2022-11-22T21:44:20.167" v="372" actId="478"/>
          <ac:picMkLst>
            <pc:docMk/>
            <pc:sldMk cId="0" sldId="1184"/>
            <ac:picMk id="1410" creationId="{74CA752B-1CAD-E1EC-43C0-8A28FA9E4504}"/>
          </ac:picMkLst>
        </pc:picChg>
        <pc:cxnChg chg="del">
          <ac:chgData name="Jonathan  Cosme" userId="272d5a2a-eea8-4805-b974-3aa4aa9a913a" providerId="ADAL" clId="{A2AE475F-40E2-4323-8204-AA3E6F69A42F}" dt="2022-11-22T21:42:10.611" v="358" actId="478"/>
          <ac:cxnSpMkLst>
            <pc:docMk/>
            <pc:sldMk cId="0" sldId="1184"/>
            <ac:cxnSpMk id="316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59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60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61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62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363" creationId="{00000000-0000-0000-0000-000000000000}"/>
          </ac:cxnSpMkLst>
        </pc:cxnChg>
        <pc:cxnChg chg="add del">
          <ac:chgData name="Jonathan  Cosme" userId="272d5a2a-eea8-4805-b974-3aa4aa9a913a" providerId="ADAL" clId="{A2AE475F-40E2-4323-8204-AA3E6F69A42F}" dt="2022-11-22T21:44:20.167" v="372" actId="478"/>
          <ac:cxnSpMkLst>
            <pc:docMk/>
            <pc:sldMk cId="0" sldId="1184"/>
            <ac:cxnSpMk id="383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2:10.611" v="358" actId="478"/>
          <ac:cxnSpMkLst>
            <pc:docMk/>
            <pc:sldMk cId="0" sldId="1184"/>
            <ac:cxnSpMk id="394" creationId="{00000000-0000-0000-0000-00000000000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33" creationId="{FD6C9D8A-5DF7-3B4A-A367-AF37D6B422FB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36" creationId="{C241D0C1-B18D-3C76-58A1-50F002D6F5AC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39" creationId="{2D3182E9-2F16-391D-2DE0-944175580BF0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42" creationId="{C62A333E-685C-2F0B-4248-03AA6D6D1698}"/>
          </ac:cxnSpMkLst>
        </pc:cxnChg>
        <pc:cxnChg chg="del mod topLvl">
          <ac:chgData name="Jonathan  Cosme" userId="272d5a2a-eea8-4805-b974-3aa4aa9a913a" providerId="ADAL" clId="{A2AE475F-40E2-4323-8204-AA3E6F69A42F}" dt="2022-11-22T21:44:04.934" v="368" actId="478"/>
          <ac:cxnSpMkLst>
            <pc:docMk/>
            <pc:sldMk cId="0" sldId="1184"/>
            <ac:cxnSpMk id="1445" creationId="{DD8DA07D-2A62-C057-84C4-841ABB0C4832}"/>
          </ac:cxnSpMkLst>
        </pc:cxnChg>
      </pc:sldChg>
      <pc:sldChg chg="add">
        <pc:chgData name="Jonathan  Cosme" userId="272d5a2a-eea8-4805-b974-3aa4aa9a913a" providerId="ADAL" clId="{A2AE475F-40E2-4323-8204-AA3E6F69A42F}" dt="2022-11-23T04:31:30.471" v="945"/>
        <pc:sldMkLst>
          <pc:docMk/>
          <pc:sldMk cId="3169771173" sldId="1188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80230020" sldId="1190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623499714" sldId="1190"/>
        </pc:sldMkLst>
        <pc:spChg chg="del">
          <ac:chgData name="Jonathan  Cosme" userId="272d5a2a-eea8-4805-b974-3aa4aa9a913a" providerId="ADAL" clId="{A2AE475F-40E2-4323-8204-AA3E6F69A42F}" dt="2022-11-22T21:56:08.265" v="464" actId="478"/>
          <ac:spMkLst>
            <pc:docMk/>
            <pc:sldMk cId="2623499714" sldId="1190"/>
            <ac:spMk id="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08.265" v="464" actId="478"/>
          <ac:spMkLst>
            <pc:docMk/>
            <pc:sldMk cId="2623499714" sldId="1190"/>
            <ac:spMk id="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08.265" v="464" actId="478"/>
          <ac:spMkLst>
            <pc:docMk/>
            <pc:sldMk cId="2623499714" sldId="1190"/>
            <ac:spMk id="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26.204" v="469" actId="478"/>
          <ac:spMkLst>
            <pc:docMk/>
            <pc:sldMk cId="2623499714" sldId="1190"/>
            <ac:spMk id="4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26.204" v="469" actId="478"/>
          <ac:spMkLst>
            <pc:docMk/>
            <pc:sldMk cId="2623499714" sldId="1190"/>
            <ac:spMk id="9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20.276" v="467" actId="478"/>
          <ac:spMkLst>
            <pc:docMk/>
            <pc:sldMk cId="2623499714" sldId="1190"/>
            <ac:spMk id="10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20.276" v="467" actId="478"/>
          <ac:spMkLst>
            <pc:docMk/>
            <pc:sldMk cId="2623499714" sldId="1190"/>
            <ac:spMk id="10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6:08.265" v="464" actId="478"/>
          <ac:spMkLst>
            <pc:docMk/>
            <pc:sldMk cId="2623499714" sldId="1190"/>
            <ac:spMk id="104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38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7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78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84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3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4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08.265" v="464" actId="478"/>
          <ac:grpSpMkLst>
            <pc:docMk/>
            <pc:sldMk cId="2623499714" sldId="1190"/>
            <ac:grpSpMk id="517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18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19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20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56:17.127" v="466" actId="478"/>
          <ac:grpSpMkLst>
            <pc:docMk/>
            <pc:sldMk cId="2623499714" sldId="1190"/>
            <ac:grpSpMk id="521" creationId="{00000000-0000-0000-0000-000000000000}"/>
          </ac:grpSpMkLst>
        </pc:grpChg>
        <pc:cxnChg chg="del">
          <ac:chgData name="Jonathan  Cosme" userId="272d5a2a-eea8-4805-b974-3aa4aa9a913a" providerId="ADAL" clId="{A2AE475F-40E2-4323-8204-AA3E6F69A42F}" dt="2022-11-22T21:56:08.265" v="464" actId="478"/>
          <ac:cxnSpMkLst>
            <pc:docMk/>
            <pc:sldMk cId="2623499714" sldId="1190"/>
            <ac:cxnSpMk id="37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6:08.265" v="464" actId="478"/>
          <ac:cxnSpMkLst>
            <pc:docMk/>
            <pc:sldMk cId="2623499714" sldId="1190"/>
            <ac:cxnSpMk id="10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6:08.265" v="464" actId="478"/>
          <ac:cxnSpMkLst>
            <pc:docMk/>
            <pc:sldMk cId="2623499714" sldId="1190"/>
            <ac:cxnSpMk id="107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6:08.265" v="464" actId="478"/>
          <ac:cxnSpMkLst>
            <pc:docMk/>
            <pc:sldMk cId="2623499714" sldId="1190"/>
            <ac:cxnSpMk id="108" creationId="{00000000-0000-0000-0000-000000000000}"/>
          </ac:cxnSpMkLst>
        </pc:cxnChg>
      </pc:sldChg>
      <pc:sldChg chg="addSp delSp modSp del mod">
        <pc:chgData name="Jonathan  Cosme" userId="272d5a2a-eea8-4805-b974-3aa4aa9a913a" providerId="ADAL" clId="{A2AE475F-40E2-4323-8204-AA3E6F69A42F}" dt="2022-11-23T14:05:16.386" v="1921" actId="2696"/>
        <pc:sldMkLst>
          <pc:docMk/>
          <pc:sldMk cId="275458737" sldId="1192"/>
        </pc:sldMkLst>
        <pc:spChg chg="add 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2" creationId="{90F9E7D2-40BE-EA5F-C5C6-7D73C72A72F8}"/>
          </ac:spMkLst>
        </pc:spChg>
        <pc:spChg chg="add 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" creationId="{4A4F5432-17D5-DE88-29B6-FDDF3271BE23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3" creationId="{0D175B79-E254-1F9F-3B7F-C6AB0FAE077B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6" creationId="{82D9ACF9-5754-2285-AA86-3A482967A13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7" creationId="{B618C897-6465-BE15-5E24-A0437E31FC4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8" creationId="{A44F1B69-238F-EF58-ECD5-C242A24B3AC7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19" creationId="{5D66BC16-03B3-AD5E-1746-535FA72C5813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1" creationId="{99F5CC83-A163-2148-74EA-314E3003C4FF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2" creationId="{C252B520-6BF8-47E7-0184-9208A9B6A3D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3" creationId="{FAEDCDD1-B76D-FA16-6D2A-7F4FAD0216E0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4" creationId="{D1D44C66-3D98-5B77-A413-A106A0C098CC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6" creationId="{A34E0BFE-73C3-341A-82DF-E1FC309D1DD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7" creationId="{878BE851-2A92-B232-7AA5-CE94B6616CBF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8" creationId="{1FA86DF6-B06A-6DF6-33E7-FA75E9DFA10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29" creationId="{2E58623A-DAD8-19EC-EDA0-4B85204F8EE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30" creationId="{130D42F9-80A9-1B7A-EF06-2686DE5E772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2" creationId="{541B121B-7CF2-3904-76B5-7A9A11F42A9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3" creationId="{936F4A88-400E-6105-60D4-34540610242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4" creationId="{A0D186F3-E7F9-3F67-A7D5-4510C47CB31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5" creationId="{750529E1-DC52-8B24-8FD5-98DEF29678A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6" creationId="{12FDCC3A-9D07-01E3-25D7-D53F3027133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7" creationId="{C5306C0B-B4A5-1EA3-D2FC-C677A87E5A3F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8" creationId="{2FAAB1A6-077B-F0D6-DE40-4B09B06506C2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39" creationId="{E49C2837-D624-1FB3-B740-B109C6BD1E5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0" creationId="{F8F60E38-6DFF-C773-0E38-8BB6B23D32A2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1" creationId="{34D874DC-688F-C0A4-76B4-2702D39FE46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2" creationId="{20F3A68D-B5A8-73C2-DED3-1C9B582B439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3" creationId="{937C54CA-977F-E212-1AAF-79A36960D0A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4" creationId="{07F7508F-19DC-C8C1-067A-81F5F57E3CA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6" creationId="{084D13E6-ED92-0D3C-3247-6451D37F465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47" creationId="{AF9BCEAE-6654-043C-7EE9-F6098D33EF9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48" creationId="{4472D8D4-183C-4BD3-813F-DA290DD50742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0" creationId="{0E90D511-CD96-273C-BB1A-9649A4AF949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" creationId="{F2D36CBF-FC90-1FF7-0914-79D68E2F13AF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4" creationId="{DD7B0004-0C05-BAEE-1045-FB2E25956464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5" creationId="{B8D7A001-9A82-567D-C09D-5D9EAD933B84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6" creationId="{19447B15-60DE-FA78-7550-78A24080840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" creationId="{D24EF1C4-3789-FD2E-554F-5EA3B877004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8" creationId="{B114C086-CB43-D55E-C54F-210BA9E9200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9" creationId="{C41E6BBF-5F42-A5FA-BEB7-D4A725CAB75B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0" creationId="{582A308B-10FB-B1FD-9664-6BA6D2A5900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1" creationId="{764F3D48-9023-44AD-A993-36022F6A7458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2" creationId="{BB10AFDA-857F-BBA2-A615-C4568F5EC1D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3" creationId="{E6BDD142-3837-0C64-AC79-99D8128A0EA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4" creationId="{2A317F88-15E8-7996-86C1-85BFC713F8B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5" creationId="{644FBB3F-FC04-A24B-025C-6C147BE3DE0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6" creationId="{D33E0411-DBA7-AFEF-E840-C0577E55A31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67" creationId="{1CD871C3-AFD4-2B95-6EBB-16864491A3A1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71" creationId="{6F0AE5A2-754B-E15B-4F2A-9240F0230DF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75" creationId="{39287FB5-97C1-E874-9FE8-595645CF96B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76" creationId="{761F31BC-A23C-8C20-B3B4-06A9769B19A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77" creationId="{F24CB131-EA41-B131-630B-30F1CFF3CF4C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78" creationId="{69331E4D-54F0-BCC9-8CEE-964C29DAC6A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79" creationId="{716D362A-9FDF-B908-9C0D-65E572F3CD83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0" creationId="{2893EBEC-C9CC-3102-796B-3E76F3AE86EB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1" creationId="{DEE64ED3-37B7-B44B-CE7F-F9BCA51CB0EF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2" creationId="{BB71F7C5-260E-07F4-D2CE-C02AF1D2BB99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3" creationId="{B4EEEC03-7C24-E1C6-95E3-D367D1573AB0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4" creationId="{6635FFB0-7612-C154-34D0-F2296DA3F1E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5" creationId="{728DCED1-3A92-29D5-0DD4-1CA30F474052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86" creationId="{ADAB1BBC-8598-BA86-3792-26B166BB093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88" creationId="{30CE6EC9-1793-44E4-CF1B-1C23D516FB7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89" creationId="{92E2FA4C-B380-54AC-313C-47869C4DF98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0" creationId="{0D899D21-44A0-0606-F2B4-0CA9CADD64DF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1" creationId="{322EB2F7-AA42-B695-0235-31D218CDDB3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2" creationId="{78F91198-E508-5689-1E8C-512C3F012FC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3" creationId="{5A35BAD9-07C9-FEAE-BD33-D5647F3E687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6" creationId="{94521DD8-264A-F166-0302-86E86D2C1428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7" creationId="{9634F5A3-1E94-13EE-06FD-5027BDA7DFC2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99" creationId="{9DE62B22-C529-9DAB-5873-8626BB9EBEF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0" creationId="{5FD6ADD7-5703-C0BC-839A-A488FF2245A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1" creationId="{DD8A79B2-002F-609D-B7D3-114E50B716C1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2" creationId="{98A5F284-8A35-6556-A5B9-C3B9A9721718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3" creationId="{5CEB9D5C-1F28-AA50-372A-8069B1B437D1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4" creationId="{75352929-DFA4-1DF7-64EC-2697AF26115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105" creationId="{5B81EA97-8219-1379-6A9D-3A93EAE9C5DB}"/>
          </ac:spMkLst>
        </pc:spChg>
        <pc:spChg chg="del">
          <ac:chgData name="Jonathan  Cosme" userId="272d5a2a-eea8-4805-b974-3aa4aa9a913a" providerId="ADAL" clId="{A2AE475F-40E2-4323-8204-AA3E6F69A42F}" dt="2022-11-22T21:55:03.861" v="457" actId="478"/>
          <ac:spMkLst>
            <pc:docMk/>
            <pc:sldMk cId="275458737" sldId="1192"/>
            <ac:spMk id="34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5:08.670" v="458" actId="478"/>
          <ac:spMkLst>
            <pc:docMk/>
            <pc:sldMk cId="275458737" sldId="1192"/>
            <ac:spMk id="3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12" creationId="{E3471E4D-D049-A035-FF33-6A187051130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13" creationId="{D5712ABC-CF72-A87B-D02B-ABEA19D2E4C8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14" creationId="{AA3EB955-3D32-93D7-C022-D221CE5F55AE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15" creationId="{A85B6268-09B7-8F5C-BA63-14B8C2A4309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16" creationId="{943206C7-3132-FA68-01FD-927F5AAE401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1" creationId="{8C3278BD-2302-0E70-5D4B-A6ED986FFD9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4" creationId="{FB6F9D39-2201-FCEE-B0FF-289B24CB506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5" creationId="{1E5222E8-DA7F-D672-1DC0-5FC798C2FA3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6" creationId="{0EDA7DB1-A184-9ACA-4CFB-5E3BA691AE97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7" creationId="{D628AD7B-D030-595D-0953-E4F772E5154B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8" creationId="{8BB92861-65B6-A0F1-7B3D-03688B38CAB1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29" creationId="{2D11B62B-81C2-1EC6-1A95-1F275F5ED06A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0" creationId="{CA805EB3-AE0F-C7E9-5833-6224B3AF9366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1" creationId="{56C5CE40-B05B-AFA2-ED7A-904E2BB13709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3" creationId="{1B2C0E44-2AB3-13EA-2CE3-9A81B8447D0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4" creationId="{F93CC589-D2B2-46D0-DE6F-D95D6CD9CE5F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5" creationId="{19698C2E-E235-C722-CFFA-615D48F27DF2}"/>
          </ac:spMkLst>
        </pc:spChg>
        <pc:spChg chg="add 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8" creationId="{6DA16AB1-7760-C6CE-4BA6-53B3317A493A}"/>
          </ac:spMkLst>
        </pc:spChg>
        <pc:spChg chg="add 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39" creationId="{54F662C1-7B09-9674-733D-846FBFB2B55E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40" creationId="{FF0DC1E2-62C0-F962-CCF3-6E5A6D9A9330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41" creationId="{63972D25-3FCE-8601-1210-E9505FD33F08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49" creationId="{3F35C85E-1A3D-2A6A-BE61-2A24C9650C9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1" creationId="{51915807-0A82-9CBB-9124-76B997E3111E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3" creationId="{45FA889E-70E7-4C06-7B47-47AB943A7289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5" creationId="{6166202D-9896-BDB1-C0E6-700EF672BE8C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6" creationId="{30789A27-FA7D-54C0-BFD3-A7CAD867009A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59" creationId="{7041DACD-9355-F553-CCA9-AC8F3A9BD8B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0" creationId="{96133CB0-F083-0BCF-2E05-837507B70B3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1" creationId="{5FCC3E6B-F2C4-9A76-0F60-458281CD558E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2" creationId="{D2331736-0555-1DC4-F056-15CC07AAB6B4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3" creationId="{6BC65C97-3698-1F15-D79A-406CEA5497E9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4" creationId="{093CBF53-0D3C-6A6F-BD8B-93DF8F7E0211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5" creationId="{EFA4753F-5CDD-B24E-6DF1-93F6C7D4722B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6" creationId="{9A6ECF24-7A98-2B24-7C42-D27B48FE8CFB}"/>
          </ac:spMkLst>
        </pc:spChg>
        <pc:spChg chg="add del mod">
          <ac:chgData name="Jonathan  Cosme" userId="272d5a2a-eea8-4805-b974-3aa4aa9a913a" providerId="ADAL" clId="{A2AE475F-40E2-4323-8204-AA3E6F69A42F}" dt="2022-11-22T21:54:39.418" v="455" actId="478"/>
          <ac:spMkLst>
            <pc:docMk/>
            <pc:sldMk cId="275458737" sldId="1192"/>
            <ac:spMk id="567" creationId="{23044701-694E-0997-9568-647104BB3176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0" creationId="{E4C8E107-FAD4-BC26-0F9C-688BD890BA00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1" creationId="{BA968DEA-DAA8-72B8-D87D-7679E1A4FFF3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2" creationId="{296566EE-5D6A-1D0B-C824-871960AF42E5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3" creationId="{84C6BBAB-2B7F-2921-8D78-51572421469D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4" creationId="{B57DCB00-13E2-66C5-DEBB-B1193FC1995B}"/>
          </ac:spMkLst>
        </pc:spChg>
        <pc:spChg chg="mod">
          <ac:chgData name="Jonathan  Cosme" userId="272d5a2a-eea8-4805-b974-3aa4aa9a913a" providerId="ADAL" clId="{A2AE475F-40E2-4323-8204-AA3E6F69A42F}" dt="2022-11-22T21:54:26.287" v="454"/>
          <ac:spMkLst>
            <pc:docMk/>
            <pc:sldMk cId="275458737" sldId="1192"/>
            <ac:spMk id="575" creationId="{22A836AB-6176-84C8-3D98-036F179E4914}"/>
          </ac:spMkLst>
        </pc:s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31" creationId="{AB5E5AB3-2B78-537A-8A1E-5F2D30385238}"/>
          </ac:grpSpMkLst>
        </pc:grpChg>
        <pc:grpChg chg="del">
          <ac:chgData name="Jonathan  Cosme" userId="272d5a2a-eea8-4805-b974-3aa4aa9a913a" providerId="ADAL" clId="{A2AE475F-40E2-4323-8204-AA3E6F69A42F}" dt="2022-11-22T21:55:11.357" v="459" actId="478"/>
          <ac:grpSpMkLst>
            <pc:docMk/>
            <pc:sldMk cId="275458737" sldId="1192"/>
            <ac:grpSpMk id="45" creationId="{00000000-0000-0000-0000-000000000000}"/>
          </ac:grpSpMkLst>
        </pc:gr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52" creationId="{4C72DDFE-49BE-A058-E3A3-DA847DC09765}"/>
          </ac:grpSpMkLst>
        </pc:gr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87" creationId="{412F72E4-428F-81A2-7021-92804F824EB5}"/>
          </ac:grpSpMkLst>
        </pc:gr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517" creationId="{13A966D2-EE40-3F12-C8F3-AB85BBB85018}"/>
          </ac:grpSpMkLst>
        </pc:grpChg>
        <pc:grpChg chg="add del mod">
          <ac:chgData name="Jonathan  Cosme" userId="272d5a2a-eea8-4805-b974-3aa4aa9a913a" providerId="ADAL" clId="{A2AE475F-40E2-4323-8204-AA3E6F69A42F}" dt="2022-11-22T21:54:39.418" v="455" actId="478"/>
          <ac:grpSpMkLst>
            <pc:docMk/>
            <pc:sldMk cId="275458737" sldId="1192"/>
            <ac:grpSpMk id="568" creationId="{D7CE4359-6C2F-8EE6-44E2-AEFFE043FEC8}"/>
          </ac:grpSpMkLst>
        </pc:grp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4" creationId="{4C213C2C-9BC8-1008-37DD-B30C8C0AC9A2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5" creationId="{F45A9EFA-7F65-54CF-42B6-28334C4C7576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6" creationId="{D6C37D57-CEE6-6B20-CAD7-6C4381B2B55A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10" creationId="{8C322404-4775-9855-C150-9C5104C5F320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11" creationId="{DE7FF77D-E366-1071-0C5A-30E5F6E9D940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12" creationId="{75C6B30C-6828-BA5E-3F3D-A7ADC67722F1}"/>
          </ac:picMkLst>
        </pc:picChg>
        <pc:picChg chg="mod">
          <ac:chgData name="Jonathan  Cosme" userId="272d5a2a-eea8-4805-b974-3aa4aa9a913a" providerId="ADAL" clId="{A2AE475F-40E2-4323-8204-AA3E6F69A42F}" dt="2022-11-22T21:54:26.287" v="454"/>
          <ac:picMkLst>
            <pc:docMk/>
            <pc:sldMk cId="275458737" sldId="1192"/>
            <ac:picMk id="518" creationId="{AA61B7B3-CABC-7BCA-D556-9B00C84AF750}"/>
          </ac:picMkLst>
        </pc:picChg>
        <pc:picChg chg="mod">
          <ac:chgData name="Jonathan  Cosme" userId="272d5a2a-eea8-4805-b974-3aa4aa9a913a" providerId="ADAL" clId="{A2AE475F-40E2-4323-8204-AA3E6F69A42F}" dt="2022-11-22T21:54:26.287" v="454"/>
          <ac:picMkLst>
            <pc:docMk/>
            <pc:sldMk cId="275458737" sldId="1192"/>
            <ac:picMk id="519" creationId="{CAFC1155-2DDE-48BC-7BFD-3C382788934D}"/>
          </ac:picMkLst>
        </pc:picChg>
        <pc:picChg chg="mod">
          <ac:chgData name="Jonathan  Cosme" userId="272d5a2a-eea8-4805-b974-3aa4aa9a913a" providerId="ADAL" clId="{A2AE475F-40E2-4323-8204-AA3E6F69A42F}" dt="2022-11-22T21:54:26.287" v="454"/>
          <ac:picMkLst>
            <pc:docMk/>
            <pc:sldMk cId="275458737" sldId="1192"/>
            <ac:picMk id="520" creationId="{38D74826-DF94-821B-E3D6-F717B28B7336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543" creationId="{8142FC02-C5A0-E828-197D-AA607FAC4A81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544" creationId="{ED6EB8ED-04D2-1503-EE37-528419881005}"/>
          </ac:picMkLst>
        </pc:picChg>
        <pc:picChg chg="add del mod">
          <ac:chgData name="Jonathan  Cosme" userId="272d5a2a-eea8-4805-b974-3aa4aa9a913a" providerId="ADAL" clId="{A2AE475F-40E2-4323-8204-AA3E6F69A42F}" dt="2022-11-22T21:54:39.418" v="455" actId="478"/>
          <ac:picMkLst>
            <pc:docMk/>
            <pc:sldMk cId="275458737" sldId="1192"/>
            <ac:picMk id="545" creationId="{B09E6A75-A6F7-FCFE-C00B-DD6036190830}"/>
          </ac:picMkLst>
        </pc:pic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7" creationId="{93E0A8D7-964E-0A0B-2665-9DC710900BBA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8" creationId="{BF7F32FD-904A-B9CB-EBB0-63489AA3295C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9" creationId="{A43463AF-3433-B534-2A79-FDB68CD7C601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14" creationId="{F0CE46A8-7A45-BE16-2625-27855C0D5341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15" creationId="{9DF48645-2DD6-B670-BA34-4E741541C4C7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25" creationId="{57C4281E-B43D-4B58-1CD5-FD46C8C6D5FF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49" creationId="{8ACF6017-595E-BCAC-795B-365D9C9BE92E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1" creationId="{B4078427-0BD9-6849-F8A4-8B0DFD3D3A4B}"/>
          </ac:cxnSpMkLst>
        </pc:cxnChg>
        <pc:cxnChg chg="del">
          <ac:chgData name="Jonathan  Cosme" userId="272d5a2a-eea8-4805-b974-3aa4aa9a913a" providerId="ADAL" clId="{A2AE475F-40E2-4323-8204-AA3E6F69A42F}" dt="2022-11-22T21:55:03.861" v="457" actId="478"/>
          <ac:cxnSpMkLst>
            <pc:docMk/>
            <pc:sldMk cId="275458737" sldId="1192"/>
            <ac:cxnSpMk id="349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5:03.861" v="457" actId="478"/>
          <ac:cxnSpMkLst>
            <pc:docMk/>
            <pc:sldMk cId="275458737" sldId="1192"/>
            <ac:cxnSpMk id="374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5:03.861" v="457" actId="478"/>
          <ac:cxnSpMkLst>
            <pc:docMk/>
            <pc:sldMk cId="275458737" sldId="1192"/>
            <ac:cxnSpMk id="375" creationId="{00000000-0000-0000-0000-000000000000}"/>
          </ac:cxnSpMkLst>
        </pc:cxnChg>
        <pc:cxnChg chg="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22" creationId="{CDD15686-4169-A338-6704-AF00E0835DD0}"/>
          </ac:cxnSpMkLst>
        </pc:cxnChg>
        <pc:cxnChg chg="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23" creationId="{8F89A796-F101-496F-FFEB-DB1097B6566C}"/>
          </ac:cxnSpMkLst>
        </pc:cxnChg>
        <pc:cxnChg chg="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32" creationId="{AC01CAE7-B407-02D2-EBC0-24A916A47F35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36" creationId="{851333B1-2369-717A-437C-33DD338D0834}"/>
          </ac:cxnSpMkLst>
        </pc:cxnChg>
        <pc:cxnChg chg="add 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37" creationId="{1DB301B0-518B-C0F0-2884-4F27E819023D}"/>
          </ac:cxnSpMkLst>
        </pc:cxnChg>
        <pc:cxnChg chg="add mod">
          <ac:chgData name="Jonathan  Cosme" userId="272d5a2a-eea8-4805-b974-3aa4aa9a913a" providerId="ADAL" clId="{A2AE475F-40E2-4323-8204-AA3E6F69A42F}" dt="2022-11-22T21:54:26.287" v="454"/>
          <ac:cxnSpMkLst>
            <pc:docMk/>
            <pc:sldMk cId="275458737" sldId="1192"/>
            <ac:cxnSpMk id="542" creationId="{E31DF489-5D39-A0BD-2735-207F3DCE67A5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46" creationId="{E6B24BA6-24C1-813F-3B5D-8B01109C7FFF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47" creationId="{81763F6A-F12A-2F06-E03A-6766046DE0A3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48" creationId="{E9C4044A-CDE7-1CF7-4E91-0D8E6DBC4DD8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0" creationId="{A042557C-CA50-1858-25FE-029B8DEDA75D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2" creationId="{FC5344C7-DC93-EB87-0487-30D387623485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4" creationId="{E8B6F316-3B0B-6F1B-AAEA-9E37838FDA78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7" creationId="{BA9B3CBD-AC20-DA88-739F-B96E6E512C77}"/>
          </ac:cxnSpMkLst>
        </pc:cxnChg>
        <pc:cxnChg chg="add del mod">
          <ac:chgData name="Jonathan  Cosme" userId="272d5a2a-eea8-4805-b974-3aa4aa9a913a" providerId="ADAL" clId="{A2AE475F-40E2-4323-8204-AA3E6F69A42F}" dt="2022-11-22T21:54:39.418" v="455" actId="478"/>
          <ac:cxnSpMkLst>
            <pc:docMk/>
            <pc:sldMk cId="275458737" sldId="1192"/>
            <ac:cxnSpMk id="558" creationId="{44CD042D-2FF5-9DC5-1B73-E1B4DA3A0F2A}"/>
          </ac:cxnSpMkLst>
        </pc:cxnChg>
      </pc:sldChg>
      <pc:sldChg chg="delSp add mod">
        <pc:chgData name="Jonathan  Cosme" userId="272d5a2a-eea8-4805-b974-3aa4aa9a913a" providerId="ADAL" clId="{A2AE475F-40E2-4323-8204-AA3E6F69A42F}" dt="2022-11-23T14:05:48.573" v="1924" actId="478"/>
        <pc:sldMkLst>
          <pc:docMk/>
          <pc:sldMk cId="915170306" sldId="1192"/>
        </pc:sldMkLst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2" creationId="{90F9E7D2-40BE-EA5F-C5C6-7D73C72A72F8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3" creationId="{4A4F5432-17D5-DE88-29B6-FDDF3271BE23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2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32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538" creationId="{6DA16AB1-7760-C6CE-4BA6-53B3317A493A}"/>
          </ac:spMkLst>
        </pc:spChg>
        <pc:spChg chg="del">
          <ac:chgData name="Jonathan  Cosme" userId="272d5a2a-eea8-4805-b974-3aa4aa9a913a" providerId="ADAL" clId="{A2AE475F-40E2-4323-8204-AA3E6F69A42F}" dt="2022-11-23T14:05:48.573" v="1924" actId="478"/>
          <ac:spMkLst>
            <pc:docMk/>
            <pc:sldMk cId="915170306" sldId="1192"/>
            <ac:spMk id="539" creationId="{54F662C1-7B09-9674-733D-846FBFB2B55E}"/>
          </ac:spMkLst>
        </pc:spChg>
        <pc:grpChg chg="del">
          <ac:chgData name="Jonathan  Cosme" userId="272d5a2a-eea8-4805-b974-3aa4aa9a913a" providerId="ADAL" clId="{A2AE475F-40E2-4323-8204-AA3E6F69A42F}" dt="2022-11-23T14:05:48.573" v="1924" actId="478"/>
          <ac:grpSpMkLst>
            <pc:docMk/>
            <pc:sldMk cId="915170306" sldId="1192"/>
            <ac:grpSpMk id="377" creationId="{00000000-0000-0000-0000-000000000000}"/>
          </ac:grpSpMkLst>
        </pc:grpChg>
        <pc:cxnChg chg="del">
          <ac:chgData name="Jonathan  Cosme" userId="272d5a2a-eea8-4805-b974-3aa4aa9a913a" providerId="ADAL" clId="{A2AE475F-40E2-4323-8204-AA3E6F69A42F}" dt="2022-11-23T14:05:48.573" v="1924" actId="478"/>
          <ac:cxnSpMkLst>
            <pc:docMk/>
            <pc:sldMk cId="915170306" sldId="1192"/>
            <ac:cxnSpMk id="33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3T14:05:48.573" v="1924" actId="478"/>
          <ac:cxnSpMkLst>
            <pc:docMk/>
            <pc:sldMk cId="915170306" sldId="1192"/>
            <ac:cxnSpMk id="537" creationId="{1DB301B0-518B-C0F0-2884-4F27E819023D}"/>
          </ac:cxnSpMkLst>
        </pc:cxnChg>
        <pc:cxnChg chg="del">
          <ac:chgData name="Jonathan  Cosme" userId="272d5a2a-eea8-4805-b974-3aa4aa9a913a" providerId="ADAL" clId="{A2AE475F-40E2-4323-8204-AA3E6F69A42F}" dt="2022-11-23T14:05:48.573" v="1924" actId="478"/>
          <ac:cxnSpMkLst>
            <pc:docMk/>
            <pc:sldMk cId="915170306" sldId="1192"/>
            <ac:cxnSpMk id="542" creationId="{E31DF489-5D39-A0BD-2735-207F3DCE67A5}"/>
          </ac:cxnSpMkLst>
        </pc:cxnChg>
      </pc:sldChg>
      <pc:sldChg chg="modSp mod">
        <pc:chgData name="Jonathan  Cosme" userId="272d5a2a-eea8-4805-b974-3aa4aa9a913a" providerId="ADAL" clId="{A2AE475F-40E2-4323-8204-AA3E6F69A42F}" dt="2022-11-23T06:21:52.079" v="1196" actId="20577"/>
        <pc:sldMkLst>
          <pc:docMk/>
          <pc:sldMk cId="0" sldId="1201"/>
        </pc:sldMkLst>
        <pc:spChg chg="mod">
          <ac:chgData name="Jonathan  Cosme" userId="272d5a2a-eea8-4805-b974-3aa4aa9a913a" providerId="ADAL" clId="{A2AE475F-40E2-4323-8204-AA3E6F69A42F}" dt="2022-11-23T06:21:52.079" v="1196" actId="20577"/>
          <ac:spMkLst>
            <pc:docMk/>
            <pc:sldMk cId="0" sldId="1201"/>
            <ac:spMk id="4" creationId="{00000000-0000-0000-0000-000000000000}"/>
          </ac:spMkLst>
        </pc:spChg>
      </pc:sldChg>
      <pc:sldChg chg="modSp mod">
        <pc:chgData name="Jonathan  Cosme" userId="272d5a2a-eea8-4805-b974-3aa4aa9a913a" providerId="ADAL" clId="{A2AE475F-40E2-4323-8204-AA3E6F69A42F}" dt="2022-11-22T23:48:38.010" v="942" actId="20577"/>
        <pc:sldMkLst>
          <pc:docMk/>
          <pc:sldMk cId="0" sldId="1205"/>
        </pc:sldMkLst>
        <pc:spChg chg="mod">
          <ac:chgData name="Jonathan  Cosme" userId="272d5a2a-eea8-4805-b974-3aa4aa9a913a" providerId="ADAL" clId="{A2AE475F-40E2-4323-8204-AA3E6F69A42F}" dt="2022-11-22T23:48:38.010" v="942" actId="20577"/>
          <ac:spMkLst>
            <pc:docMk/>
            <pc:sldMk cId="0" sldId="1205"/>
            <ac:spMk id="710" creationId="{00000000-0000-0000-0000-000000000000}"/>
          </ac:spMkLst>
        </pc:spChg>
      </pc:sldChg>
      <pc:sldChg chg="addSp delSp modSp mod">
        <pc:chgData name="Jonathan  Cosme" userId="272d5a2a-eea8-4805-b974-3aa4aa9a913a" providerId="ADAL" clId="{A2AE475F-40E2-4323-8204-AA3E6F69A42F}" dt="2022-11-22T20:40:18.101" v="96" actId="20577"/>
        <pc:sldMkLst>
          <pc:docMk/>
          <pc:sldMk cId="0" sldId="1206"/>
        </pc:sldMkLst>
        <pc:spChg chg="add del mod">
          <ac:chgData name="Jonathan  Cosme" userId="272d5a2a-eea8-4805-b974-3aa4aa9a913a" providerId="ADAL" clId="{A2AE475F-40E2-4323-8204-AA3E6F69A42F}" dt="2022-11-22T20:40:12.638" v="94" actId="478"/>
          <ac:spMkLst>
            <pc:docMk/>
            <pc:sldMk cId="0" sldId="1206"/>
            <ac:spMk id="3" creationId="{571D4856-E97F-F514-FF67-A1BBB5C50601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1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74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747" creationId="{00000000-0000-0000-0000-000000000000}"/>
          </ac:spMkLst>
        </pc:spChg>
        <pc:spChg chg="add del mod">
          <ac:chgData name="Jonathan  Cosme" userId="272d5a2a-eea8-4805-b974-3aa4aa9a913a" providerId="ADAL" clId="{A2AE475F-40E2-4323-8204-AA3E6F69A42F}" dt="2022-11-22T20:40:18.101" v="96" actId="20577"/>
          <ac:spMkLst>
            <pc:docMk/>
            <pc:sldMk cId="0" sldId="1206"/>
            <ac:spMk id="749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0:39:47.709" v="88" actId="478"/>
          <ac:spMkLst>
            <pc:docMk/>
            <pc:sldMk cId="0" sldId="1206"/>
            <ac:spMk id="75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75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39:33.358" v="84" actId="478"/>
          <ac:spMkLst>
            <pc:docMk/>
            <pc:sldMk cId="0" sldId="1206"/>
            <ac:spMk id="757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39:33.358" v="84" actId="478"/>
          <ac:grpSpMkLst>
            <pc:docMk/>
            <pc:sldMk cId="0" sldId="1206"/>
            <ac:grpSpMk id="751" creationId="{00000000-0000-0000-0000-000000000000}"/>
          </ac:grpSpMkLst>
        </pc:grpChg>
        <pc:cxnChg chg="del">
          <ac:chgData name="Jonathan  Cosme" userId="272d5a2a-eea8-4805-b974-3aa4aa9a913a" providerId="ADAL" clId="{A2AE475F-40E2-4323-8204-AA3E6F69A42F}" dt="2022-11-22T20:39:33.358" v="84" actId="478"/>
          <ac:cxnSpMkLst>
            <pc:docMk/>
            <pc:sldMk cId="0" sldId="1206"/>
            <ac:cxnSpMk id="755" creationId="{00000000-0000-0000-0000-000000000000}"/>
          </ac:cxnSpMkLst>
        </pc:cxnChg>
      </pc:sldChg>
      <pc:sldChg chg="delSp mod">
        <pc:chgData name="Jonathan  Cosme" userId="272d5a2a-eea8-4805-b974-3aa4aa9a913a" providerId="ADAL" clId="{A2AE475F-40E2-4323-8204-AA3E6F69A42F}" dt="2022-11-22T20:44:01.237" v="119" actId="478"/>
        <pc:sldMkLst>
          <pc:docMk/>
          <pc:sldMk cId="0" sldId="1207"/>
        </pc:sldMkLst>
        <pc:spChg chg="del">
          <ac:chgData name="Jonathan  Cosme" userId="272d5a2a-eea8-4805-b974-3aa4aa9a913a" providerId="ADAL" clId="{A2AE475F-40E2-4323-8204-AA3E6F69A42F}" dt="2022-11-22T20:43:47.869" v="115" actId="478"/>
          <ac:spMkLst>
            <pc:docMk/>
            <pc:sldMk cId="0" sldId="1207"/>
            <ac:spMk id="80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3:47.869" v="115" actId="478"/>
          <ac:spMkLst>
            <pc:docMk/>
            <pc:sldMk cId="0" sldId="1207"/>
            <ac:spMk id="80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3:55.933" v="117" actId="478"/>
          <ac:spMkLst>
            <pc:docMk/>
            <pc:sldMk cId="0" sldId="1207"/>
            <ac:spMk id="80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3:55.933" v="117" actId="478"/>
          <ac:spMkLst>
            <pc:docMk/>
            <pc:sldMk cId="0" sldId="1207"/>
            <ac:spMk id="80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3:47.869" v="115" actId="478"/>
          <ac:spMkLst>
            <pc:docMk/>
            <pc:sldMk cId="0" sldId="1207"/>
            <ac:spMk id="808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44:01.237" v="119" actId="478"/>
          <ac:grpSpMkLst>
            <pc:docMk/>
            <pc:sldMk cId="0" sldId="1207"/>
            <ac:grpSpMk id="79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3:55.933" v="117" actId="478"/>
          <ac:grpSpMkLst>
            <pc:docMk/>
            <pc:sldMk cId="0" sldId="1207"/>
            <ac:grpSpMk id="79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3:47.869" v="115" actId="478"/>
          <ac:grpSpMkLst>
            <pc:docMk/>
            <pc:sldMk cId="0" sldId="1207"/>
            <ac:grpSpMk id="800" creationId="{00000000-0000-0000-0000-000000000000}"/>
          </ac:grpSpMkLst>
        </pc:grpChg>
      </pc:sldChg>
      <pc:sldChg chg="ord">
        <pc:chgData name="Jonathan  Cosme" userId="272d5a2a-eea8-4805-b974-3aa4aa9a913a" providerId="ADAL" clId="{A2AE475F-40E2-4323-8204-AA3E6F69A42F}" dt="2022-11-22T20:44:44.302" v="125"/>
        <pc:sldMkLst>
          <pc:docMk/>
          <pc:sldMk cId="0" sldId="1208"/>
        </pc:sldMkLst>
      </pc:sldChg>
      <pc:sldChg chg="modSp mod">
        <pc:chgData name="Jonathan  Cosme" userId="272d5a2a-eea8-4805-b974-3aa4aa9a913a" providerId="ADAL" clId="{A2AE475F-40E2-4323-8204-AA3E6F69A42F}" dt="2022-11-22T20:44:37.104" v="123" actId="20577"/>
        <pc:sldMkLst>
          <pc:docMk/>
          <pc:sldMk cId="0" sldId="1209"/>
        </pc:sldMkLst>
        <pc:spChg chg="mod">
          <ac:chgData name="Jonathan  Cosme" userId="272d5a2a-eea8-4805-b974-3aa4aa9a913a" providerId="ADAL" clId="{A2AE475F-40E2-4323-8204-AA3E6F69A42F}" dt="2022-11-22T20:44:37.104" v="123" actId="20577"/>
          <ac:spMkLst>
            <pc:docMk/>
            <pc:sldMk cId="0" sldId="1209"/>
            <ac:spMk id="862" creationId="{00000000-0000-0000-0000-000000000000}"/>
          </ac:spMkLst>
        </pc:spChg>
      </pc:sldChg>
      <pc:sldChg chg="delSp mod">
        <pc:chgData name="Jonathan  Cosme" userId="272d5a2a-eea8-4805-b974-3aa4aa9a913a" providerId="ADAL" clId="{A2AE475F-40E2-4323-8204-AA3E6F69A42F}" dt="2022-11-22T20:47:36.525" v="132" actId="478"/>
        <pc:sldMkLst>
          <pc:docMk/>
          <pc:sldMk cId="0" sldId="1210"/>
        </pc:sldMkLst>
        <pc:grpChg chg="del">
          <ac:chgData name="Jonathan  Cosme" userId="272d5a2a-eea8-4805-b974-3aa4aa9a913a" providerId="ADAL" clId="{A2AE475F-40E2-4323-8204-AA3E6F69A42F}" dt="2022-11-22T20:47:33.357" v="131" actId="478"/>
          <ac:grpSpMkLst>
            <pc:docMk/>
            <pc:sldMk cId="0" sldId="1210"/>
            <ac:grpSpMk id="879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7:36.525" v="132" actId="478"/>
          <ac:grpSpMkLst>
            <pc:docMk/>
            <pc:sldMk cId="0" sldId="1210"/>
            <ac:grpSpMk id="942" creationId="{00000000-0000-0000-0000-000000000000}"/>
          </ac:grpSpMkLst>
        </pc:grpChg>
      </pc:sldChg>
      <pc:sldChg chg="delSp modSp mod">
        <pc:chgData name="Jonathan  Cosme" userId="272d5a2a-eea8-4805-b974-3aa4aa9a913a" providerId="ADAL" clId="{A2AE475F-40E2-4323-8204-AA3E6F69A42F}" dt="2022-11-22T20:49:50.590" v="140" actId="478"/>
        <pc:sldMkLst>
          <pc:docMk/>
          <pc:sldMk cId="0" sldId="1211"/>
        </pc:sldMkLst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6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0:49:42.813" v="138" actId="478"/>
          <ac:spMkLst>
            <pc:docMk/>
            <pc:sldMk cId="0" sldId="1211"/>
            <ac:spMk id="997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49:50.590" v="140" actId="478"/>
          <ac:grpSpMkLst>
            <pc:docMk/>
            <pc:sldMk cId="0" sldId="1211"/>
            <ac:grpSpMk id="98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9:50.590" v="140" actId="478"/>
          <ac:grpSpMkLst>
            <pc:docMk/>
            <pc:sldMk cId="0" sldId="1211"/>
            <ac:grpSpMk id="98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49:50.590" v="140" actId="478"/>
          <ac:grpSpMkLst>
            <pc:docMk/>
            <pc:sldMk cId="0" sldId="1211"/>
            <ac:grpSpMk id="988" creationId="{00000000-0000-0000-0000-000000000000}"/>
          </ac:grpSpMkLst>
        </pc:grpChg>
      </pc:sldChg>
      <pc:sldChg chg="delSp modSp mod">
        <pc:chgData name="Jonathan  Cosme" userId="272d5a2a-eea8-4805-b974-3aa4aa9a913a" providerId="ADAL" clId="{A2AE475F-40E2-4323-8204-AA3E6F69A42F}" dt="2022-11-22T20:51:42" v="154" actId="478"/>
        <pc:sldMkLst>
          <pc:docMk/>
          <pc:sldMk cId="0" sldId="1212"/>
        </pc:sldMkLst>
        <pc:spChg chg="del mod">
          <ac:chgData name="Jonathan  Cosme" userId="272d5a2a-eea8-4805-b974-3aa4aa9a913a" providerId="ADAL" clId="{A2AE475F-40E2-4323-8204-AA3E6F69A42F}" dt="2022-11-22T20:51:17.431" v="150" actId="478"/>
          <ac:spMkLst>
            <pc:docMk/>
            <pc:sldMk cId="0" sldId="1212"/>
            <ac:spMk id="5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5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6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7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42" v="154" actId="478"/>
          <ac:spMkLst>
            <pc:docMk/>
            <pc:sldMk cId="0" sldId="1212"/>
            <ac:spMk id="118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1:32.773" v="152" actId="478"/>
          <ac:spMkLst>
            <pc:docMk/>
            <pc:sldMk cId="0" sldId="1212"/>
            <ac:spMk id="118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0:31.862" v="142" actId="478"/>
          <ac:spMkLst>
            <pc:docMk/>
            <pc:sldMk cId="0" sldId="1212"/>
            <ac:spMk id="1204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50:43.414" v="144" actId="478"/>
          <ac:grpSpMkLst>
            <pc:docMk/>
            <pc:sldMk cId="0" sldId="1212"/>
            <ac:grpSpMk id="1192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50:43.414" v="144" actId="478"/>
          <ac:grpSpMkLst>
            <pc:docMk/>
            <pc:sldMk cId="0" sldId="1212"/>
            <ac:grpSpMk id="119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50:43.414" v="144" actId="478"/>
          <ac:grpSpMkLst>
            <pc:docMk/>
            <pc:sldMk cId="0" sldId="1212"/>
            <ac:grpSpMk id="1199" creationId="{00000000-0000-0000-0000-000000000000}"/>
          </ac:grpSpMkLst>
        </pc:grpChg>
        <pc:picChg chg="del">
          <ac:chgData name="Jonathan  Cosme" userId="272d5a2a-eea8-4805-b974-3aa4aa9a913a" providerId="ADAL" clId="{A2AE475F-40E2-4323-8204-AA3E6F69A42F}" dt="2022-11-22T20:51:42" v="154" actId="478"/>
          <ac:picMkLst>
            <pc:docMk/>
            <pc:sldMk cId="0" sldId="1212"/>
            <ac:picMk id="1151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1:42" v="154" actId="478"/>
          <ac:picMkLst>
            <pc:docMk/>
            <pc:sldMk cId="0" sldId="1212"/>
            <ac:picMk id="1152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71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1:42" v="154" actId="478"/>
          <ac:picMkLst>
            <pc:docMk/>
            <pc:sldMk cId="0" sldId="1212"/>
            <ac:picMk id="1172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1:42" v="154" actId="478"/>
          <ac:picMkLst>
            <pc:docMk/>
            <pc:sldMk cId="0" sldId="1212"/>
            <ac:picMk id="1187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88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89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90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91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19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0:43.414" v="144" actId="478"/>
          <ac:picMkLst>
            <pc:docMk/>
            <pc:sldMk cId="0" sldId="1212"/>
            <ac:picMk id="1202" creationId="{00000000-0000-0000-0000-000000000000}"/>
          </ac:picMkLst>
        </pc:picChg>
        <pc:cxnChg chg="del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50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5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6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7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8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69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70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0:51:42" v="154" actId="478"/>
          <ac:cxnSpMkLst>
            <pc:docMk/>
            <pc:sldMk cId="0" sldId="1212"/>
            <ac:cxnSpMk id="118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0:50:43.414" v="144" actId="478"/>
          <ac:cxnSpMkLst>
            <pc:docMk/>
            <pc:sldMk cId="0" sldId="1212"/>
            <ac:cxnSpMk id="1203" creationId="{00000000-0000-0000-0000-000000000000}"/>
          </ac:cxnSpMkLst>
        </pc:cxnChg>
      </pc:sldChg>
      <pc:sldChg chg="delSp modSp mod">
        <pc:chgData name="Jonathan  Cosme" userId="272d5a2a-eea8-4805-b974-3aa4aa9a913a" providerId="ADAL" clId="{A2AE475F-40E2-4323-8204-AA3E6F69A42F}" dt="2022-11-22T20:52:26.093" v="166" actId="478"/>
        <pc:sldMkLst>
          <pc:docMk/>
          <pc:sldMk cId="0" sldId="1213"/>
        </pc:sldMkLst>
        <pc:spChg chg="del mod">
          <ac:chgData name="Jonathan  Cosme" userId="272d5a2a-eea8-4805-b974-3aa4aa9a913a" providerId="ADAL" clId="{A2AE475F-40E2-4323-8204-AA3E6F69A42F}" dt="2022-11-22T20:52:19.725" v="164" actId="478"/>
          <ac:spMkLst>
            <pc:docMk/>
            <pc:sldMk cId="0" sldId="1213"/>
            <ac:spMk id="1236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0:52:26.093" v="166" actId="478"/>
          <ac:picMkLst>
            <pc:docMk/>
            <pc:sldMk cId="0" sldId="1213"/>
            <ac:picMk id="1235" creationId="{00000000-0000-0000-0000-000000000000}"/>
          </ac:picMkLst>
        </pc:picChg>
      </pc:sldChg>
      <pc:sldChg chg="delSp mod">
        <pc:chgData name="Jonathan  Cosme" userId="272d5a2a-eea8-4805-b974-3aa4aa9a913a" providerId="ADAL" clId="{A2AE475F-40E2-4323-8204-AA3E6F69A42F}" dt="2022-11-22T20:52:49.237" v="170" actId="478"/>
        <pc:sldMkLst>
          <pc:docMk/>
          <pc:sldMk cId="0" sldId="1214"/>
        </pc:sldMkLst>
        <pc:spChg chg="del">
          <ac:chgData name="Jonathan  Cosme" userId="272d5a2a-eea8-4805-b974-3aa4aa9a913a" providerId="ADAL" clId="{A2AE475F-40E2-4323-8204-AA3E6F69A42F}" dt="2022-11-22T20:52:41.901" v="168" actId="478"/>
          <ac:spMkLst>
            <pc:docMk/>
            <pc:sldMk cId="0" sldId="1214"/>
            <ac:spMk id="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2:49.237" v="170" actId="478"/>
          <ac:spMkLst>
            <pc:docMk/>
            <pc:sldMk cId="0" sldId="1214"/>
            <ac:spMk id="125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2:49.237" v="170" actId="478"/>
          <ac:spMkLst>
            <pc:docMk/>
            <pc:sldMk cId="0" sldId="1214"/>
            <ac:spMk id="1253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0:52:49.237" v="170" actId="478"/>
          <ac:picMkLst>
            <pc:docMk/>
            <pc:sldMk cId="0" sldId="1214"/>
            <ac:picMk id="1249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2:49.237" v="170" actId="478"/>
          <ac:picMkLst>
            <pc:docMk/>
            <pc:sldMk cId="0" sldId="1214"/>
            <ac:picMk id="1250" creationId="{00000000-0000-0000-0000-000000000000}"/>
          </ac:picMkLst>
        </pc:picChg>
      </pc:sldChg>
      <pc:sldChg chg="addSp delSp modSp mod">
        <pc:chgData name="Jonathan  Cosme" userId="272d5a2a-eea8-4805-b974-3aa4aa9a913a" providerId="ADAL" clId="{A2AE475F-40E2-4323-8204-AA3E6F69A42F}" dt="2022-11-22T20:57:07.053" v="196" actId="255"/>
        <pc:sldMkLst>
          <pc:docMk/>
          <pc:sldMk cId="0" sldId="1215"/>
        </pc:sldMkLst>
        <pc:spChg chg="del">
          <ac:chgData name="Jonathan  Cosme" userId="272d5a2a-eea8-4805-b974-3aa4aa9a913a" providerId="ADAL" clId="{A2AE475F-40E2-4323-8204-AA3E6F69A42F}" dt="2022-11-22T20:55:33.102" v="182" actId="478"/>
          <ac:spMkLst>
            <pc:docMk/>
            <pc:sldMk cId="0" sldId="1215"/>
            <ac:spMk id="2" creationId="{00000000-0000-0000-0000-000000000000}"/>
          </ac:spMkLst>
        </pc:spChg>
        <pc:spChg chg="add mod">
          <ac:chgData name="Jonathan  Cosme" userId="272d5a2a-eea8-4805-b974-3aa4aa9a913a" providerId="ADAL" clId="{A2AE475F-40E2-4323-8204-AA3E6F69A42F}" dt="2022-11-22T20:54:26.025" v="178"/>
          <ac:spMkLst>
            <pc:docMk/>
            <pc:sldMk cId="0" sldId="1215"/>
            <ac:spMk id="4" creationId="{E72F4199-EF15-F9C5-F33C-76679DF5AE50}"/>
          </ac:spMkLst>
        </pc:spChg>
        <pc:spChg chg="del">
          <ac:chgData name="Jonathan  Cosme" userId="272d5a2a-eea8-4805-b974-3aa4aa9a913a" providerId="ADAL" clId="{A2AE475F-40E2-4323-8204-AA3E6F69A42F}" dt="2022-11-22T20:56:04.333" v="190" actId="478"/>
          <ac:spMkLst>
            <pc:docMk/>
            <pc:sldMk cId="0" sldId="1215"/>
            <ac:spMk id="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5:55.535" v="187" actId="478"/>
          <ac:spMkLst>
            <pc:docMk/>
            <pc:sldMk cId="0" sldId="1215"/>
            <ac:spMk id="14" creationId="{00000000-0000-0000-0000-000000000000}"/>
          </ac:spMkLst>
        </pc:spChg>
        <pc:spChg chg="add del">
          <ac:chgData name="Jonathan  Cosme" userId="272d5a2a-eea8-4805-b974-3aa4aa9a913a" providerId="ADAL" clId="{A2AE475F-40E2-4323-8204-AA3E6F69A42F}" dt="2022-11-22T20:54:17.949" v="175" actId="478"/>
          <ac:spMkLst>
            <pc:docMk/>
            <pc:sldMk cId="0" sldId="1215"/>
            <ac:spMk id="1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0:57:07.053" v="196" actId="255"/>
          <ac:spMkLst>
            <pc:docMk/>
            <pc:sldMk cId="0" sldId="1215"/>
            <ac:spMk id="2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5:44.782" v="184" actId="478"/>
          <ac:spMkLst>
            <pc:docMk/>
            <pc:sldMk cId="0" sldId="1215"/>
            <ac:spMk id="44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56:01.341" v="189" actId="478"/>
          <ac:grpSpMkLst>
            <pc:docMk/>
            <pc:sldMk cId="0" sldId="1215"/>
            <ac:grpSpMk id="2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56:14.941" v="193" actId="478"/>
          <ac:grpSpMkLst>
            <pc:docMk/>
            <pc:sldMk cId="0" sldId="1215"/>
            <ac:grpSpMk id="34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0:56:08.589" v="191" actId="478"/>
          <ac:grpSpMkLst>
            <pc:docMk/>
            <pc:sldMk cId="0" sldId="1215"/>
            <ac:grpSpMk id="37" creationId="{00000000-0000-0000-0000-000000000000}"/>
          </ac:grpSpMkLst>
        </pc:grpChg>
        <pc:picChg chg="add del mod">
          <ac:chgData name="Jonathan  Cosme" userId="272d5a2a-eea8-4805-b974-3aa4aa9a913a" providerId="ADAL" clId="{A2AE475F-40E2-4323-8204-AA3E6F69A42F}" dt="2022-11-22T20:55:53.286" v="186" actId="478"/>
          <ac:picMkLst>
            <pc:docMk/>
            <pc:sldMk cId="0" sldId="1215"/>
            <ac:picMk id="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5:39.693" v="183" actId="478"/>
          <ac:picMkLst>
            <pc:docMk/>
            <pc:sldMk cId="0" sldId="1215"/>
            <ac:picMk id="33" creationId="{00000000-0000-0000-0000-000000000000}"/>
          </ac:picMkLst>
        </pc:picChg>
        <pc:cxnChg chg="del">
          <ac:chgData name="Jonathan  Cosme" userId="272d5a2a-eea8-4805-b974-3aa4aa9a913a" providerId="ADAL" clId="{A2AE475F-40E2-4323-8204-AA3E6F69A42F}" dt="2022-11-22T20:55:58.526" v="188" actId="478"/>
          <ac:cxnSpMkLst>
            <pc:docMk/>
            <pc:sldMk cId="0" sldId="1215"/>
            <ac:cxnSpMk id="21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0:56:01.341" v="189" actId="478"/>
          <ac:cxnSpMkLst>
            <pc:docMk/>
            <pc:sldMk cId="0" sldId="1215"/>
            <ac:cxnSpMk id="24" creationId="{00000000-0000-0000-0000-000000000000}"/>
          </ac:cxnSpMkLst>
        </pc:cxnChg>
      </pc:sldChg>
      <pc:sldChg chg="delSp mod">
        <pc:chgData name="Jonathan  Cosme" userId="272d5a2a-eea8-4805-b974-3aa4aa9a913a" providerId="ADAL" clId="{A2AE475F-40E2-4323-8204-AA3E6F69A42F}" dt="2022-11-22T20:57:53.261" v="202" actId="478"/>
        <pc:sldMkLst>
          <pc:docMk/>
          <pc:sldMk cId="0" sldId="1216"/>
        </pc:sldMkLst>
        <pc:spChg chg="del">
          <ac:chgData name="Jonathan  Cosme" userId="272d5a2a-eea8-4805-b974-3aa4aa9a913a" providerId="ADAL" clId="{A2AE475F-40E2-4323-8204-AA3E6F69A42F}" dt="2022-11-22T20:57:53.261" v="202" actId="478"/>
          <ac:spMkLst>
            <pc:docMk/>
            <pc:sldMk cId="0" sldId="1216"/>
            <ac:spMk id="1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7:47.365" v="200" actId="478"/>
          <ac:spMkLst>
            <pc:docMk/>
            <pc:sldMk cId="0" sldId="1216"/>
            <ac:spMk id="1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7:40.765" v="198" actId="478"/>
          <ac:spMkLst>
            <pc:docMk/>
            <pc:sldMk cId="0" sldId="1216"/>
            <ac:spMk id="1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57:01.829" v="195" actId="478"/>
          <ac:spMkLst>
            <pc:docMk/>
            <pc:sldMk cId="0" sldId="1216"/>
            <ac:spMk id="13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0:57:40.765" v="198" actId="478"/>
          <ac:picMkLst>
            <pc:docMk/>
            <pc:sldMk cId="0" sldId="1216"/>
            <ac:picMk id="3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7:53.261" v="202" actId="478"/>
          <ac:picMkLst>
            <pc:docMk/>
            <pc:sldMk cId="0" sldId="1216"/>
            <ac:picMk id="6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0:57:47.365" v="200" actId="478"/>
          <ac:picMkLst>
            <pc:docMk/>
            <pc:sldMk cId="0" sldId="1216"/>
            <ac:picMk id="8" creationId="{00000000-0000-0000-0000-000000000000}"/>
          </ac:picMkLst>
        </pc:picChg>
      </pc:sldChg>
      <pc:sldChg chg="delSp mod">
        <pc:chgData name="Jonathan  Cosme" userId="272d5a2a-eea8-4805-b974-3aa4aa9a913a" providerId="ADAL" clId="{A2AE475F-40E2-4323-8204-AA3E6F69A42F}" dt="2022-11-22T21:02:09.926" v="240" actId="478"/>
        <pc:sldMkLst>
          <pc:docMk/>
          <pc:sldMk cId="0" sldId="1218"/>
        </pc:sldMkLst>
        <pc:grpChg chg="del">
          <ac:chgData name="Jonathan  Cosme" userId="272d5a2a-eea8-4805-b974-3aa4aa9a913a" providerId="ADAL" clId="{A2AE475F-40E2-4323-8204-AA3E6F69A42F}" dt="2022-11-22T21:02:09.926" v="240" actId="478"/>
          <ac:grpSpMkLst>
            <pc:docMk/>
            <pc:sldMk cId="0" sldId="1218"/>
            <ac:grpSpMk id="1350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1:02:09.926" v="240" actId="478"/>
          <ac:grpSpMkLst>
            <pc:docMk/>
            <pc:sldMk cId="0" sldId="1218"/>
            <ac:grpSpMk id="1413" creationId="{00000000-0000-0000-0000-000000000000}"/>
          </ac:grpSpMkLst>
        </pc:grpChg>
      </pc:sldChg>
      <pc:sldChg chg="addSp delSp modSp mod">
        <pc:chgData name="Jonathan  Cosme" userId="272d5a2a-eea8-4805-b974-3aa4aa9a913a" providerId="ADAL" clId="{A2AE475F-40E2-4323-8204-AA3E6F69A42F}" dt="2022-11-22T20:37:51.949" v="9" actId="478"/>
        <pc:sldMkLst>
          <pc:docMk/>
          <pc:sldMk cId="0" sldId="1226"/>
        </pc:sldMkLst>
        <pc:spChg chg="add del mod">
          <ac:chgData name="Jonathan  Cosme" userId="272d5a2a-eea8-4805-b974-3aa4aa9a913a" providerId="ADAL" clId="{A2AE475F-40E2-4323-8204-AA3E6F69A42F}" dt="2022-11-22T20:37:47.286" v="7" actId="478"/>
          <ac:spMkLst>
            <pc:docMk/>
            <pc:sldMk cId="0" sldId="1226"/>
            <ac:spMk id="2" creationId="{2DF2D2D8-A10C-2DA6-9F1C-E964C4952A42}"/>
          </ac:spMkLst>
        </pc:spChg>
        <pc:spChg chg="del mod">
          <ac:chgData name="Jonathan  Cosme" userId="272d5a2a-eea8-4805-b974-3aa4aa9a913a" providerId="ADAL" clId="{A2AE475F-40E2-4323-8204-AA3E6F69A42F}" dt="2022-11-22T20:37:51.949" v="9" actId="478"/>
          <ac:spMkLst>
            <pc:docMk/>
            <pc:sldMk cId="0" sldId="1226"/>
            <ac:spMk id="5" creationId="{00000000-0000-0000-0000-000000000000}"/>
          </ac:spMkLst>
        </pc:spChg>
      </pc:sldChg>
      <pc:sldChg chg="addSp delSp modSp mod">
        <pc:chgData name="Jonathan  Cosme" userId="272d5a2a-eea8-4805-b974-3aa4aa9a913a" providerId="ADAL" clId="{A2AE475F-40E2-4323-8204-AA3E6F69A42F}" dt="2022-11-22T21:51:35.423" v="441"/>
        <pc:sldMkLst>
          <pc:docMk/>
          <pc:sldMk cId="0" sldId="1232"/>
        </pc:sldMkLst>
        <pc:spChg chg="del">
          <ac:chgData name="Jonathan  Cosme" userId="272d5a2a-eea8-4805-b974-3aa4aa9a913a" providerId="ADAL" clId="{A2AE475F-40E2-4323-8204-AA3E6F69A42F}" dt="2022-11-22T21:51:14.054" v="439" actId="478"/>
          <ac:spMkLst>
            <pc:docMk/>
            <pc:sldMk cId="0" sldId="1232"/>
            <ac:spMk id="2" creationId="{0007E577-6B7B-D637-8EC4-DE57445A8D1D}"/>
          </ac:spMkLst>
        </pc:spChg>
        <pc:spChg chg="add mod">
          <ac:chgData name="Jonathan  Cosme" userId="272d5a2a-eea8-4805-b974-3aa4aa9a913a" providerId="ADAL" clId="{A2AE475F-40E2-4323-8204-AA3E6F69A42F}" dt="2022-11-22T21:51:35.423" v="441"/>
          <ac:spMkLst>
            <pc:docMk/>
            <pc:sldMk cId="0" sldId="1232"/>
            <ac:spMk id="3" creationId="{9A8657F5-6602-01B4-3EE8-8C95C68A0805}"/>
          </ac:spMkLst>
        </pc:spChg>
        <pc:spChg chg="mod">
          <ac:chgData name="Jonathan  Cosme" userId="272d5a2a-eea8-4805-b974-3aa4aa9a913a" providerId="ADAL" clId="{A2AE475F-40E2-4323-8204-AA3E6F69A42F}" dt="2022-11-22T21:51:35.423" v="441"/>
          <ac:spMkLst>
            <pc:docMk/>
            <pc:sldMk cId="0" sldId="1232"/>
            <ac:spMk id="8" creationId="{B4C062D0-80F1-5E35-C400-857E6E5340EC}"/>
          </ac:spMkLst>
        </pc:spChg>
        <pc:spChg chg="add mod">
          <ac:chgData name="Jonathan  Cosme" userId="272d5a2a-eea8-4805-b974-3aa4aa9a913a" providerId="ADAL" clId="{A2AE475F-40E2-4323-8204-AA3E6F69A42F}" dt="2022-11-22T21:51:35.423" v="441"/>
          <ac:spMkLst>
            <pc:docMk/>
            <pc:sldMk cId="0" sldId="1232"/>
            <ac:spMk id="12" creationId="{1389A6D6-4894-5FEF-B476-CC6AC746C724}"/>
          </ac:spMkLst>
        </pc:spChg>
        <pc:spChg chg="del">
          <ac:chgData name="Jonathan  Cosme" userId="272d5a2a-eea8-4805-b974-3aa4aa9a913a" providerId="ADAL" clId="{A2AE475F-40E2-4323-8204-AA3E6F69A42F}" dt="2022-11-22T21:49:30.021" v="402" actId="478"/>
          <ac:spMkLst>
            <pc:docMk/>
            <pc:sldMk cId="0" sldId="1232"/>
            <ac:spMk id="18" creationId="{720BF688-1054-B6CE-D20D-86ABAD12E2FA}"/>
          </ac:spMkLst>
        </pc:spChg>
        <pc:spChg chg="del">
          <ac:chgData name="Jonathan  Cosme" userId="272d5a2a-eea8-4805-b974-3aa4aa9a913a" providerId="ADAL" clId="{A2AE475F-40E2-4323-8204-AA3E6F69A42F}" dt="2022-11-22T21:51:14.054" v="439" actId="478"/>
          <ac:spMkLst>
            <pc:docMk/>
            <pc:sldMk cId="0" sldId="1232"/>
            <ac:spMk id="30" creationId="{809D3736-3ACD-6A76-AEED-11D9D429BEF1}"/>
          </ac:spMkLst>
        </pc:spChg>
        <pc:spChg chg="del">
          <ac:chgData name="Jonathan  Cosme" userId="272d5a2a-eea8-4805-b974-3aa4aa9a913a" providerId="ADAL" clId="{A2AE475F-40E2-4323-8204-AA3E6F69A42F}" dt="2022-11-22T21:49:30.021" v="402" actId="478"/>
          <ac:spMkLst>
            <pc:docMk/>
            <pc:sldMk cId="0" sldId="1232"/>
            <ac:spMk id="32" creationId="{E6AA4186-D31C-A927-892E-C1D2B565CC81}"/>
          </ac:spMkLst>
        </pc:spChg>
        <pc:spChg chg="del">
          <ac:chgData name="Jonathan  Cosme" userId="272d5a2a-eea8-4805-b974-3aa4aa9a913a" providerId="ADAL" clId="{A2AE475F-40E2-4323-8204-AA3E6F69A42F}" dt="2022-11-22T21:49:30.021" v="402" actId="478"/>
          <ac:spMkLst>
            <pc:docMk/>
            <pc:sldMk cId="0" sldId="1232"/>
            <ac:spMk id="38" creationId="{3FD9C7D9-9A41-2154-91DC-862BB3CE47E0}"/>
          </ac:spMkLst>
        </pc:spChg>
        <pc:spChg chg="del">
          <ac:chgData name="Jonathan  Cosme" userId="272d5a2a-eea8-4805-b974-3aa4aa9a913a" providerId="ADAL" clId="{A2AE475F-40E2-4323-8204-AA3E6F69A42F}" dt="2022-11-22T21:49:47.461" v="408" actId="478"/>
          <ac:spMkLst>
            <pc:docMk/>
            <pc:sldMk cId="0" sldId="1232"/>
            <ac:spMk id="10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49:38.644" v="406" actId="478"/>
          <ac:spMkLst>
            <pc:docMk/>
            <pc:sldMk cId="0" sldId="1232"/>
            <ac:spMk id="10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1:14.054" v="439" actId="478"/>
          <ac:spMkLst>
            <pc:docMk/>
            <pc:sldMk cId="0" sldId="1232"/>
            <ac:spMk id="121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1:51:17.735" v="440" actId="478"/>
          <ac:spMkLst>
            <pc:docMk/>
            <pc:sldMk cId="0" sldId="1232"/>
            <ac:spMk id="37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9:35.086" v="405" actId="1076"/>
          <ac:spMkLst>
            <pc:docMk/>
            <pc:sldMk cId="0" sldId="1232"/>
            <ac:spMk id="1466" creationId="{00000000-0000-0000-0000-000000000000}"/>
          </ac:spMkLst>
        </pc:spChg>
        <pc:grpChg chg="add mod">
          <ac:chgData name="Jonathan  Cosme" userId="272d5a2a-eea8-4805-b974-3aa4aa9a913a" providerId="ADAL" clId="{A2AE475F-40E2-4323-8204-AA3E6F69A42F}" dt="2022-11-22T21:51:35.423" v="441"/>
          <ac:grpSpMkLst>
            <pc:docMk/>
            <pc:sldMk cId="0" sldId="1232"/>
            <ac:grpSpMk id="5" creationId="{311D2C25-A642-E511-F041-29C4755F9F11}"/>
          </ac:grpSpMkLst>
        </pc:grpChg>
        <pc:grpChg chg="del">
          <ac:chgData name="Jonathan  Cosme" userId="272d5a2a-eea8-4805-b974-3aa4aa9a913a" providerId="ADAL" clId="{A2AE475F-40E2-4323-8204-AA3E6F69A42F}" dt="2022-11-22T21:49:38.644" v="406" actId="478"/>
          <ac:grpSpMkLst>
            <pc:docMk/>
            <pc:sldMk cId="0" sldId="1232"/>
            <ac:grpSpMk id="6" creationId="{1660EF6F-27C5-FE2F-C645-D4E8A3A6353B}"/>
          </ac:grpSpMkLst>
        </pc:grpChg>
        <pc:grpChg chg="del">
          <ac:chgData name="Jonathan  Cosme" userId="272d5a2a-eea8-4805-b974-3aa4aa9a913a" providerId="ADAL" clId="{A2AE475F-40E2-4323-8204-AA3E6F69A42F}" dt="2022-11-22T21:49:47.461" v="408" actId="478"/>
          <ac:grpSpMkLst>
            <pc:docMk/>
            <pc:sldMk cId="0" sldId="1232"/>
            <ac:grpSpMk id="7" creationId="{A192F60D-EE68-1C95-3FD0-C9AF7FB26B96}"/>
          </ac:grpSpMkLst>
        </pc:grpChg>
        <pc:grpChg chg="del">
          <ac:chgData name="Jonathan  Cosme" userId="272d5a2a-eea8-4805-b974-3aa4aa9a913a" providerId="ADAL" clId="{A2AE475F-40E2-4323-8204-AA3E6F69A42F}" dt="2022-11-22T21:49:47.461" v="408" actId="478"/>
          <ac:grpSpMkLst>
            <pc:docMk/>
            <pc:sldMk cId="0" sldId="1232"/>
            <ac:grpSpMk id="17" creationId="{60D0CFB4-FF67-4388-DD56-AD7F04234557}"/>
          </ac:grpSpMkLst>
        </pc:grpChg>
        <pc:grpChg chg="del">
          <ac:chgData name="Jonathan  Cosme" userId="272d5a2a-eea8-4805-b974-3aa4aa9a913a" providerId="ADAL" clId="{A2AE475F-40E2-4323-8204-AA3E6F69A42F}" dt="2022-11-22T21:51:14.054" v="439" actId="478"/>
          <ac:grpSpMkLst>
            <pc:docMk/>
            <pc:sldMk cId="0" sldId="1232"/>
            <ac:grpSpMk id="25" creationId="{94E44E7B-498D-A443-85D9-49378DC85703}"/>
          </ac:grpSpMkLst>
        </pc:grpChg>
        <pc:grpChg chg="del">
          <ac:chgData name="Jonathan  Cosme" userId="272d5a2a-eea8-4805-b974-3aa4aa9a913a" providerId="ADAL" clId="{A2AE475F-40E2-4323-8204-AA3E6F69A42F}" dt="2022-11-22T21:49:30.021" v="402" actId="478"/>
          <ac:grpSpMkLst>
            <pc:docMk/>
            <pc:sldMk cId="0" sldId="1232"/>
            <ac:grpSpMk id="33" creationId="{2E18F966-C1D5-6357-458D-88F0BF842779}"/>
          </ac:grpSpMkLst>
        </pc:grpChg>
        <pc:cxnChg chg="del">
          <ac:chgData name="Jonathan  Cosme" userId="272d5a2a-eea8-4805-b974-3aa4aa9a913a" providerId="ADAL" clId="{A2AE475F-40E2-4323-8204-AA3E6F69A42F}" dt="2022-11-22T21:49:47.461" v="408" actId="478"/>
          <ac:cxnSpMkLst>
            <pc:docMk/>
            <pc:sldMk cId="0" sldId="1232"/>
            <ac:cxnSpMk id="4" creationId="{3A261E4D-ED49-8C3A-47F3-4685BECA4843}"/>
          </ac:cxnSpMkLst>
        </pc:cxnChg>
        <pc:cxnChg chg="mod">
          <ac:chgData name="Jonathan  Cosme" userId="272d5a2a-eea8-4805-b974-3aa4aa9a913a" providerId="ADAL" clId="{A2AE475F-40E2-4323-8204-AA3E6F69A42F}" dt="2022-11-22T21:51:35.423" v="441"/>
          <ac:cxnSpMkLst>
            <pc:docMk/>
            <pc:sldMk cId="0" sldId="1232"/>
            <ac:cxnSpMk id="9" creationId="{16B3C811-6780-5BB5-F9FB-6B1218954A82}"/>
          </ac:cxnSpMkLst>
        </pc:cxnChg>
        <pc:cxnChg chg="mod">
          <ac:chgData name="Jonathan  Cosme" userId="272d5a2a-eea8-4805-b974-3aa4aa9a913a" providerId="ADAL" clId="{A2AE475F-40E2-4323-8204-AA3E6F69A42F}" dt="2022-11-22T21:51:35.423" v="441"/>
          <ac:cxnSpMkLst>
            <pc:docMk/>
            <pc:sldMk cId="0" sldId="1232"/>
            <ac:cxnSpMk id="10" creationId="{DBB336E7-F80D-E134-4214-A6D1E8B5764D}"/>
          </ac:cxnSpMkLst>
        </pc:cxnChg>
        <pc:cxnChg chg="mod">
          <ac:chgData name="Jonathan  Cosme" userId="272d5a2a-eea8-4805-b974-3aa4aa9a913a" providerId="ADAL" clId="{A2AE475F-40E2-4323-8204-AA3E6F69A42F}" dt="2022-11-22T21:51:35.423" v="441"/>
          <ac:cxnSpMkLst>
            <pc:docMk/>
            <pc:sldMk cId="0" sldId="1232"/>
            <ac:cxnSpMk id="11" creationId="{E8B96FD6-73A3-B0CF-AFBF-EDF6C8F911BA}"/>
          </ac:cxnSpMkLst>
        </pc:cxnChg>
        <pc:cxnChg chg="del">
          <ac:chgData name="Jonathan  Cosme" userId="272d5a2a-eea8-4805-b974-3aa4aa9a913a" providerId="ADAL" clId="{A2AE475F-40E2-4323-8204-AA3E6F69A42F}" dt="2022-11-22T21:51:14.054" v="439" actId="478"/>
          <ac:cxnSpMkLst>
            <pc:docMk/>
            <pc:sldMk cId="0" sldId="1232"/>
            <ac:cxnSpMk id="19" creationId="{D2645CA1-08C2-8C9E-1692-973177DA8C38}"/>
          </ac:cxnSpMkLst>
        </pc:cxnChg>
        <pc:cxnChg chg="del">
          <ac:chgData name="Jonathan  Cosme" userId="272d5a2a-eea8-4805-b974-3aa4aa9a913a" providerId="ADAL" clId="{A2AE475F-40E2-4323-8204-AA3E6F69A42F}" dt="2022-11-22T21:49:30.021" v="402" actId="478"/>
          <ac:cxnSpMkLst>
            <pc:docMk/>
            <pc:sldMk cId="0" sldId="1232"/>
            <ac:cxnSpMk id="39" creationId="{8ADF5E6E-B676-12BB-FADF-E7A3AF73DF0B}"/>
          </ac:cxnSpMkLst>
        </pc:cxnChg>
      </pc:sldChg>
      <pc:sldChg chg="delSp mod">
        <pc:chgData name="Jonathan  Cosme" userId="272d5a2a-eea8-4805-b974-3aa4aa9a913a" providerId="ADAL" clId="{A2AE475F-40E2-4323-8204-AA3E6F69A42F}" dt="2022-11-22T20:59:19.541" v="217" actId="478"/>
        <pc:sldMkLst>
          <pc:docMk/>
          <pc:sldMk cId="1685813763" sldId="1237"/>
        </pc:sldMkLst>
        <pc:spChg chg="del">
          <ac:chgData name="Jonathan  Cosme" userId="272d5a2a-eea8-4805-b974-3aa4aa9a913a" providerId="ADAL" clId="{A2AE475F-40E2-4323-8204-AA3E6F69A42F}" dt="2022-11-22T20:59:19.541" v="217" actId="478"/>
          <ac:spMkLst>
            <pc:docMk/>
            <pc:sldMk cId="1685813763" sldId="1237"/>
            <ac:spMk id="8" creationId="{00000000-0000-0000-0000-000000000000}"/>
          </ac:spMkLst>
        </pc:spChg>
      </pc:sldChg>
      <pc:sldChg chg="delSp mod">
        <pc:chgData name="Jonathan  Cosme" userId="272d5a2a-eea8-4805-b974-3aa4aa9a913a" providerId="ADAL" clId="{A2AE475F-40E2-4323-8204-AA3E6F69A42F}" dt="2022-11-22T21:01:51.468" v="238" actId="478"/>
        <pc:sldMkLst>
          <pc:docMk/>
          <pc:sldMk cId="1700447062" sldId="1239"/>
        </pc:sldMkLst>
        <pc:spChg chg="del">
          <ac:chgData name="Jonathan  Cosme" userId="272d5a2a-eea8-4805-b974-3aa4aa9a913a" providerId="ADAL" clId="{A2AE475F-40E2-4323-8204-AA3E6F69A42F}" dt="2022-11-22T21:01:34.124" v="234" actId="478"/>
          <ac:spMkLst>
            <pc:docMk/>
            <pc:sldMk cId="1700447062" sldId="1239"/>
            <ac:spMk id="2" creationId="{78596907-3299-DE21-B6D6-61D109B1B5A3}"/>
          </ac:spMkLst>
        </pc:spChg>
        <pc:spChg chg="del">
          <ac:chgData name="Jonathan  Cosme" userId="272d5a2a-eea8-4805-b974-3aa4aa9a913a" providerId="ADAL" clId="{A2AE475F-40E2-4323-8204-AA3E6F69A42F}" dt="2022-11-22T21:01:51.468" v="238" actId="478"/>
          <ac:spMkLst>
            <pc:docMk/>
            <pc:sldMk cId="1700447062" sldId="1239"/>
            <ac:spMk id="1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01:38.204" v="236" actId="478"/>
          <ac:spMkLst>
            <pc:docMk/>
            <pc:sldMk cId="1700447062" sldId="1239"/>
            <ac:spMk id="1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01:29.389" v="232" actId="478"/>
          <ac:spMkLst>
            <pc:docMk/>
            <pc:sldMk cId="1700447062" sldId="1239"/>
            <ac:spMk id="1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01:22.501" v="230" actId="478"/>
          <ac:spMkLst>
            <pc:docMk/>
            <pc:sldMk cId="1700447062" sldId="1239"/>
            <ac:spMk id="13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1:01:51.468" v="238" actId="478"/>
          <ac:picMkLst>
            <pc:docMk/>
            <pc:sldMk cId="1700447062" sldId="1239"/>
            <ac:picMk id="1026" creationId="{270A49BC-609A-BC16-4225-1DDD5730F376}"/>
          </ac:picMkLst>
        </pc:picChg>
        <pc:picChg chg="del">
          <ac:chgData name="Jonathan  Cosme" userId="272d5a2a-eea8-4805-b974-3aa4aa9a913a" providerId="ADAL" clId="{A2AE475F-40E2-4323-8204-AA3E6F69A42F}" dt="2022-11-22T21:01:38.204" v="236" actId="478"/>
          <ac:picMkLst>
            <pc:docMk/>
            <pc:sldMk cId="1700447062" sldId="1239"/>
            <ac:picMk id="1028" creationId="{43554956-C070-D73D-779B-9104F1158827}"/>
          </ac:picMkLst>
        </pc:picChg>
        <pc:picChg chg="del">
          <ac:chgData name="Jonathan  Cosme" userId="272d5a2a-eea8-4805-b974-3aa4aa9a913a" providerId="ADAL" clId="{A2AE475F-40E2-4323-8204-AA3E6F69A42F}" dt="2022-11-22T21:01:34.124" v="234" actId="478"/>
          <ac:picMkLst>
            <pc:docMk/>
            <pc:sldMk cId="1700447062" sldId="1239"/>
            <ac:picMk id="1030" creationId="{44B1C2B1-13E7-6731-FA66-15C624CFA83C}"/>
          </ac:picMkLst>
        </pc:picChg>
        <pc:picChg chg="del">
          <ac:chgData name="Jonathan  Cosme" userId="272d5a2a-eea8-4805-b974-3aa4aa9a913a" providerId="ADAL" clId="{A2AE475F-40E2-4323-8204-AA3E6F69A42F}" dt="2022-11-22T21:01:29.389" v="232" actId="478"/>
          <ac:picMkLst>
            <pc:docMk/>
            <pc:sldMk cId="1700447062" sldId="1239"/>
            <ac:picMk id="1032" creationId="{933F00C7-5AB2-7DBF-28DE-A9EACF2DAC01}"/>
          </ac:picMkLst>
        </pc:picChg>
      </pc:sldChg>
      <pc:sldChg chg="delSp mod">
        <pc:chgData name="Jonathan  Cosme" userId="272d5a2a-eea8-4805-b974-3aa4aa9a913a" providerId="ADAL" clId="{A2AE475F-40E2-4323-8204-AA3E6F69A42F}" dt="2022-11-22T22:15:23.733" v="578" actId="478"/>
        <pc:sldMkLst>
          <pc:docMk/>
          <pc:sldMk cId="4207756526" sldId="1242"/>
        </pc:sldMkLst>
        <pc:spChg chg="del">
          <ac:chgData name="Jonathan  Cosme" userId="272d5a2a-eea8-4805-b974-3aa4aa9a913a" providerId="ADAL" clId="{A2AE475F-40E2-4323-8204-AA3E6F69A42F}" dt="2022-11-22T22:15:23.733" v="578" actId="478"/>
          <ac:spMkLst>
            <pc:docMk/>
            <pc:sldMk cId="4207756526" sldId="1242"/>
            <ac:spMk id="6" creationId="{A20BCC2E-9526-3F94-798B-F3803493C601}"/>
          </ac:spMkLst>
        </pc:spChg>
        <pc:spChg chg="del">
          <ac:chgData name="Jonathan  Cosme" userId="272d5a2a-eea8-4805-b974-3aa4aa9a913a" providerId="ADAL" clId="{A2AE475F-40E2-4323-8204-AA3E6F69A42F}" dt="2022-11-22T22:15:23.733" v="578" actId="478"/>
          <ac:spMkLst>
            <pc:docMk/>
            <pc:sldMk cId="4207756526" sldId="1242"/>
            <ac:spMk id="862" creationId="{00000000-0000-0000-0000-000000000000}"/>
          </ac:spMkLst>
        </pc:spChg>
      </pc:sldChg>
      <pc:sldChg chg="delSp modSp mod">
        <pc:chgData name="Jonathan  Cosme" userId="272d5a2a-eea8-4805-b974-3aa4aa9a913a" providerId="ADAL" clId="{A2AE475F-40E2-4323-8204-AA3E6F69A42F}" dt="2022-11-22T22:19:29.051" v="614" actId="20577"/>
        <pc:sldMkLst>
          <pc:docMk/>
          <pc:sldMk cId="528957370" sldId="1243"/>
        </pc:sldMkLst>
        <pc:spChg chg="mod">
          <ac:chgData name="Jonathan  Cosme" userId="272d5a2a-eea8-4805-b974-3aa4aa9a913a" providerId="ADAL" clId="{A2AE475F-40E2-4323-8204-AA3E6F69A42F}" dt="2022-11-22T22:19:29.051" v="614" actId="20577"/>
          <ac:spMkLst>
            <pc:docMk/>
            <pc:sldMk cId="528957370" sldId="1243"/>
            <ac:spMk id="4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18:46.333" v="610" actId="478"/>
          <ac:spMkLst>
            <pc:docMk/>
            <pc:sldMk cId="528957370" sldId="1243"/>
            <ac:spMk id="3119" creationId="{DCCCAAE0-36AF-9C52-28B3-B7AF82E6F15E}"/>
          </ac:spMkLst>
        </pc:spChg>
        <pc:spChg chg="del">
          <ac:chgData name="Jonathan  Cosme" userId="272d5a2a-eea8-4805-b974-3aa4aa9a913a" providerId="ADAL" clId="{A2AE475F-40E2-4323-8204-AA3E6F69A42F}" dt="2022-11-22T22:18:44.676" v="609" actId="478"/>
          <ac:spMkLst>
            <pc:docMk/>
            <pc:sldMk cId="528957370" sldId="1243"/>
            <ac:spMk id="3120" creationId="{94E2E931-F2B8-6C75-B2A4-FB04698E5512}"/>
          </ac:spMkLst>
        </pc:spChg>
        <pc:spChg chg="del">
          <ac:chgData name="Jonathan  Cosme" userId="272d5a2a-eea8-4805-b974-3aa4aa9a913a" providerId="ADAL" clId="{A2AE475F-40E2-4323-8204-AA3E6F69A42F}" dt="2022-11-22T22:18:42.909" v="608" actId="478"/>
          <ac:spMkLst>
            <pc:docMk/>
            <pc:sldMk cId="528957370" sldId="1243"/>
            <ac:spMk id="3121" creationId="{2B46642A-B63A-7649-16F5-6CF09A89E5DD}"/>
          </ac:spMkLst>
        </pc:spChg>
        <pc:spChg chg="del mod">
          <ac:chgData name="Jonathan  Cosme" userId="272d5a2a-eea8-4805-b974-3aa4aa9a913a" providerId="ADAL" clId="{A2AE475F-40E2-4323-8204-AA3E6F69A42F}" dt="2022-11-22T22:18:11.581" v="604" actId="478"/>
          <ac:spMkLst>
            <pc:docMk/>
            <pc:sldMk cId="528957370" sldId="1243"/>
            <ac:spMk id="3129" creationId="{B8D39C37-7B55-A330-9887-C473C27C3A8B}"/>
          </ac:spMkLst>
        </pc:spChg>
        <pc:spChg chg="del">
          <ac:chgData name="Jonathan  Cosme" userId="272d5a2a-eea8-4805-b974-3aa4aa9a913a" providerId="ADAL" clId="{A2AE475F-40E2-4323-8204-AA3E6F69A42F}" dt="2022-11-22T22:16:25.374" v="585" actId="478"/>
          <ac:spMkLst>
            <pc:docMk/>
            <pc:sldMk cId="528957370" sldId="1243"/>
            <ac:spMk id="3136" creationId="{2AE380D4-53FD-5D30-F388-9C642FCE30C4}"/>
          </ac:spMkLst>
        </pc:spChg>
        <pc:grpChg chg="del">
          <ac:chgData name="Jonathan  Cosme" userId="272d5a2a-eea8-4805-b974-3aa4aa9a913a" providerId="ADAL" clId="{A2AE475F-40E2-4323-8204-AA3E6F69A42F}" dt="2022-11-22T22:19:24.823" v="613" actId="478"/>
          <ac:grpSpMkLst>
            <pc:docMk/>
            <pc:sldMk cId="528957370" sldId="1243"/>
            <ac:grpSpMk id="3094" creationId="{D01D5406-52C5-A4F8-DDDA-8DD71F7C0149}"/>
          </ac:grpSpMkLst>
        </pc:grpChg>
        <pc:picChg chg="del">
          <ac:chgData name="Jonathan  Cosme" userId="272d5a2a-eea8-4805-b974-3aa4aa9a913a" providerId="ADAL" clId="{A2AE475F-40E2-4323-8204-AA3E6F69A42F}" dt="2022-11-22T22:18:42.909" v="608" actId="478"/>
          <ac:picMkLst>
            <pc:docMk/>
            <pc:sldMk cId="528957370" sldId="1243"/>
            <ac:picMk id="3" creationId="{82E22EF1-98B9-1A2E-DE7B-E358E063E9D0}"/>
          </ac:picMkLst>
        </pc:picChg>
        <pc:picChg chg="mod">
          <ac:chgData name="Jonathan  Cosme" userId="272d5a2a-eea8-4805-b974-3aa4aa9a913a" providerId="ADAL" clId="{A2AE475F-40E2-4323-8204-AA3E6F69A42F}" dt="2022-11-22T22:17:01.631" v="591" actId="207"/>
          <ac:picMkLst>
            <pc:docMk/>
            <pc:sldMk cId="528957370" sldId="1243"/>
            <ac:picMk id="23" creationId="{00000000-0000-0000-0000-000000000000}"/>
          </ac:picMkLst>
        </pc:picChg>
        <pc:picChg chg="mod">
          <ac:chgData name="Jonathan  Cosme" userId="272d5a2a-eea8-4805-b974-3aa4aa9a913a" providerId="ADAL" clId="{A2AE475F-40E2-4323-8204-AA3E6F69A42F}" dt="2022-11-22T22:17:01.631" v="591" actId="207"/>
          <ac:picMkLst>
            <pc:docMk/>
            <pc:sldMk cId="528957370" sldId="1243"/>
            <ac:picMk id="2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18:44.676" v="609" actId="478"/>
          <ac:picMkLst>
            <pc:docMk/>
            <pc:sldMk cId="528957370" sldId="1243"/>
            <ac:picMk id="541" creationId="{BA83F360-8EC8-E946-76A8-150561F7AD5D}"/>
          </ac:picMkLst>
        </pc:picChg>
        <pc:picChg chg="del">
          <ac:chgData name="Jonathan  Cosme" userId="272d5a2a-eea8-4805-b974-3aa4aa9a913a" providerId="ADAL" clId="{A2AE475F-40E2-4323-8204-AA3E6F69A42F}" dt="2022-11-22T22:18:46.333" v="610" actId="478"/>
          <ac:picMkLst>
            <pc:docMk/>
            <pc:sldMk cId="528957370" sldId="1243"/>
            <ac:picMk id="542" creationId="{61EAC088-4BC9-A761-8E05-328C6D1F430B}"/>
          </ac:picMkLst>
        </pc:picChg>
        <pc:picChg chg="del">
          <ac:chgData name="Jonathan  Cosme" userId="272d5a2a-eea8-4805-b974-3aa4aa9a913a" providerId="ADAL" clId="{A2AE475F-40E2-4323-8204-AA3E6F69A42F}" dt="2022-11-22T22:17:55.661" v="598" actId="478"/>
          <ac:picMkLst>
            <pc:docMk/>
            <pc:sldMk cId="528957370" sldId="1243"/>
            <ac:picMk id="3133" creationId="{56C3EB7D-E501-CA8C-F37B-04925A443807}"/>
          </ac:picMkLst>
        </pc:picChg>
        <pc:picChg chg="del">
          <ac:chgData name="Jonathan  Cosme" userId="272d5a2a-eea8-4805-b974-3aa4aa9a913a" providerId="ADAL" clId="{A2AE475F-40E2-4323-8204-AA3E6F69A42F}" dt="2022-11-22T22:18:04.525" v="601" actId="478"/>
          <ac:picMkLst>
            <pc:docMk/>
            <pc:sldMk cId="528957370" sldId="1243"/>
            <ac:picMk id="3134" creationId="{B098B9C9-1B00-DB67-2658-A6D124672654}"/>
          </ac:picMkLst>
        </pc:picChg>
        <pc:picChg chg="del">
          <ac:chgData name="Jonathan  Cosme" userId="272d5a2a-eea8-4805-b974-3aa4aa9a913a" providerId="ADAL" clId="{A2AE475F-40E2-4323-8204-AA3E6F69A42F}" dt="2022-11-22T22:17:48.901" v="595" actId="478"/>
          <ac:picMkLst>
            <pc:docMk/>
            <pc:sldMk cId="528957370" sldId="1243"/>
            <ac:picMk id="3135" creationId="{6F1C3356-AEFF-ED3F-8DD3-14EE629BD74A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37" creationId="{4DEBD7EC-DFA6-74FA-4C16-31520AB02DAA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38" creationId="{D09EC0AC-A9B2-87AB-D063-B1853E83A655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39" creationId="{4CEA23F7-2175-3758-C71E-DC3E66BE1291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40" creationId="{2B98E665-002F-B49D-E689-4F5FB58D30CE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41" creationId="{C9BEB270-7C9D-9BFE-7DB0-D7BF9083926D}"/>
          </ac:picMkLst>
        </pc:picChg>
        <pc:picChg chg="del">
          <ac:chgData name="Jonathan  Cosme" userId="272d5a2a-eea8-4805-b974-3aa4aa9a913a" providerId="ADAL" clId="{A2AE475F-40E2-4323-8204-AA3E6F69A42F}" dt="2022-11-22T22:16:25.374" v="585" actId="478"/>
          <ac:picMkLst>
            <pc:docMk/>
            <pc:sldMk cId="528957370" sldId="1243"/>
            <ac:picMk id="3142" creationId="{FF6969D1-7E38-F46D-331D-CE366309AB35}"/>
          </ac:picMkLst>
        </pc:picChg>
        <pc:cxnChg chg="del mod">
          <ac:chgData name="Jonathan  Cosme" userId="272d5a2a-eea8-4805-b974-3aa4aa9a913a" providerId="ADAL" clId="{A2AE475F-40E2-4323-8204-AA3E6F69A42F}" dt="2022-11-22T22:18:42.909" v="608" actId="478"/>
          <ac:cxnSpMkLst>
            <pc:docMk/>
            <pc:sldMk cId="528957370" sldId="1243"/>
            <ac:cxnSpMk id="540" creationId="{F98CE718-563C-6DE0-5AA5-C2CA8A180DF7}"/>
          </ac:cxnSpMkLst>
        </pc:cxnChg>
        <pc:cxnChg chg="del">
          <ac:chgData name="Jonathan  Cosme" userId="272d5a2a-eea8-4805-b974-3aa4aa9a913a" providerId="ADAL" clId="{A2AE475F-40E2-4323-8204-AA3E6F69A42F}" dt="2022-11-22T22:18:42.909" v="608" actId="478"/>
          <ac:cxnSpMkLst>
            <pc:docMk/>
            <pc:sldMk cId="528957370" sldId="1243"/>
            <ac:cxnSpMk id="3096" creationId="{65CD952D-33DB-C3BD-34D1-E12C0FC759E7}"/>
          </ac:cxnSpMkLst>
        </pc:cxnChg>
        <pc:cxnChg chg="del">
          <ac:chgData name="Jonathan  Cosme" userId="272d5a2a-eea8-4805-b974-3aa4aa9a913a" providerId="ADAL" clId="{A2AE475F-40E2-4323-8204-AA3E6F69A42F}" dt="2022-11-22T22:18:44.676" v="609" actId="478"/>
          <ac:cxnSpMkLst>
            <pc:docMk/>
            <pc:sldMk cId="528957370" sldId="1243"/>
            <ac:cxnSpMk id="3099" creationId="{35E2E030-FD35-615C-D9A0-6DB1EDC1FF58}"/>
          </ac:cxnSpMkLst>
        </pc:cxnChg>
        <pc:cxnChg chg="del">
          <ac:chgData name="Jonathan  Cosme" userId="272d5a2a-eea8-4805-b974-3aa4aa9a913a" providerId="ADAL" clId="{A2AE475F-40E2-4323-8204-AA3E6F69A42F}" dt="2022-11-22T22:18:44.676" v="609" actId="478"/>
          <ac:cxnSpMkLst>
            <pc:docMk/>
            <pc:sldMk cId="528957370" sldId="1243"/>
            <ac:cxnSpMk id="3100" creationId="{DC717570-4506-7F20-B0CD-5F06B6349F00}"/>
          </ac:cxnSpMkLst>
        </pc:cxnChg>
        <pc:cxnChg chg="del">
          <ac:chgData name="Jonathan  Cosme" userId="272d5a2a-eea8-4805-b974-3aa4aa9a913a" providerId="ADAL" clId="{A2AE475F-40E2-4323-8204-AA3E6F69A42F}" dt="2022-11-22T22:18:46.333" v="610" actId="478"/>
          <ac:cxnSpMkLst>
            <pc:docMk/>
            <pc:sldMk cId="528957370" sldId="1243"/>
            <ac:cxnSpMk id="3106" creationId="{7885190D-AE04-00B9-2047-9E8AA2ABBFB7}"/>
          </ac:cxnSpMkLst>
        </pc:cxnChg>
        <pc:cxnChg chg="del">
          <ac:chgData name="Jonathan  Cosme" userId="272d5a2a-eea8-4805-b974-3aa4aa9a913a" providerId="ADAL" clId="{A2AE475F-40E2-4323-8204-AA3E6F69A42F}" dt="2022-11-22T22:18:46.333" v="610" actId="478"/>
          <ac:cxnSpMkLst>
            <pc:docMk/>
            <pc:sldMk cId="528957370" sldId="1243"/>
            <ac:cxnSpMk id="3108" creationId="{ABDB3484-7239-F4D8-24EE-422117DC66CF}"/>
          </ac:cxnSpMkLst>
        </pc:cxnChg>
      </pc:sldChg>
      <pc:sldChg chg="addSp delSp modSp mod">
        <pc:chgData name="Jonathan  Cosme" userId="272d5a2a-eea8-4805-b974-3aa4aa9a913a" providerId="ADAL" clId="{A2AE475F-40E2-4323-8204-AA3E6F69A42F}" dt="2022-11-22T22:24:58.398" v="681" actId="1035"/>
        <pc:sldMkLst>
          <pc:docMk/>
          <pc:sldMk cId="680175887" sldId="1244"/>
        </pc:sldMkLst>
        <pc:spChg chg="add mod">
          <ac:chgData name="Jonathan  Cosme" userId="272d5a2a-eea8-4805-b974-3aa4aa9a913a" providerId="ADAL" clId="{A2AE475F-40E2-4323-8204-AA3E6F69A42F}" dt="2022-11-22T22:21:37.661" v="627" actId="1582"/>
          <ac:spMkLst>
            <pc:docMk/>
            <pc:sldMk cId="680175887" sldId="1244"/>
            <ac:spMk id="3" creationId="{59F85061-2284-B0AD-8B2C-3119A0D404F9}"/>
          </ac:spMkLst>
        </pc:spChg>
        <pc:spChg chg="add mod">
          <ac:chgData name="Jonathan  Cosme" userId="272d5a2a-eea8-4805-b974-3aa4aa9a913a" providerId="ADAL" clId="{A2AE475F-40E2-4323-8204-AA3E6F69A42F}" dt="2022-11-22T22:22:04.684" v="631" actId="14100"/>
          <ac:spMkLst>
            <pc:docMk/>
            <pc:sldMk cId="680175887" sldId="1244"/>
            <ac:spMk id="9" creationId="{66630DDC-8062-4A38-0D65-DF49075BDCE7}"/>
          </ac:spMkLst>
        </pc:spChg>
        <pc:spChg chg="add mod">
          <ac:chgData name="Jonathan  Cosme" userId="272d5a2a-eea8-4805-b974-3aa4aa9a913a" providerId="ADAL" clId="{A2AE475F-40E2-4323-8204-AA3E6F69A42F}" dt="2022-11-22T22:24:58.398" v="681" actId="1035"/>
          <ac:spMkLst>
            <pc:docMk/>
            <pc:sldMk cId="680175887" sldId="1244"/>
            <ac:spMk id="11" creationId="{E5FD983E-303C-FD95-AF4F-BAFC9EFF3F25}"/>
          </ac:spMkLst>
        </pc:spChg>
        <pc:spChg chg="add del mod">
          <ac:chgData name="Jonathan  Cosme" userId="272d5a2a-eea8-4805-b974-3aa4aa9a913a" providerId="ADAL" clId="{A2AE475F-40E2-4323-8204-AA3E6F69A42F}" dt="2022-11-22T22:22:44.424" v="640"/>
          <ac:spMkLst>
            <pc:docMk/>
            <pc:sldMk cId="680175887" sldId="1244"/>
            <ac:spMk id="13" creationId="{13A8A7BC-E63D-79AF-DEFF-6AC4C6F374D1}"/>
          </ac:spMkLst>
        </pc:spChg>
        <pc:spChg chg="add mod">
          <ac:chgData name="Jonathan  Cosme" userId="272d5a2a-eea8-4805-b974-3aa4aa9a913a" providerId="ADAL" clId="{A2AE475F-40E2-4323-8204-AA3E6F69A42F}" dt="2022-11-22T22:24:09.388" v="663" actId="14100"/>
          <ac:spMkLst>
            <pc:docMk/>
            <pc:sldMk cId="680175887" sldId="1244"/>
            <ac:spMk id="14" creationId="{20BA4ABA-0117-7AFF-4D87-E22411B3B2E3}"/>
          </ac:spMkLst>
        </pc:spChg>
        <pc:picChg chg="mod">
          <ac:chgData name="Jonathan  Cosme" userId="272d5a2a-eea8-4805-b974-3aa4aa9a913a" providerId="ADAL" clId="{A2AE475F-40E2-4323-8204-AA3E6F69A42F}" dt="2022-11-22T22:23:45.456" v="659" actId="1076"/>
          <ac:picMkLst>
            <pc:docMk/>
            <pc:sldMk cId="680175887" sldId="1244"/>
            <ac:picMk id="7" creationId="{48E5974E-78A9-D88E-B09B-B9B484FDAC4A}"/>
          </ac:picMkLst>
        </pc:picChg>
        <pc:picChg chg="mod">
          <ac:chgData name="Jonathan  Cosme" userId="272d5a2a-eea8-4805-b974-3aa4aa9a913a" providerId="ADAL" clId="{A2AE475F-40E2-4323-8204-AA3E6F69A42F}" dt="2022-11-22T22:23:51.546" v="660" actId="1076"/>
          <ac:picMkLst>
            <pc:docMk/>
            <pc:sldMk cId="680175887" sldId="1244"/>
            <ac:picMk id="8" creationId="{C1A493CF-D422-90E9-5EE8-14F6C7492622}"/>
          </ac:picMkLst>
        </pc:picChg>
        <pc:cxnChg chg="add mod">
          <ac:chgData name="Jonathan  Cosme" userId="272d5a2a-eea8-4805-b974-3aa4aa9a913a" providerId="ADAL" clId="{A2AE475F-40E2-4323-8204-AA3E6F69A42F}" dt="2022-11-22T22:24:24.373" v="665" actId="14100"/>
          <ac:cxnSpMkLst>
            <pc:docMk/>
            <pc:sldMk cId="680175887" sldId="1244"/>
            <ac:cxnSpMk id="10" creationId="{6E6CF865-C15B-D357-1327-9B8CB3989395}"/>
          </ac:cxnSpMkLst>
        </pc:cxnChg>
        <pc:cxnChg chg="add del mod">
          <ac:chgData name="Jonathan  Cosme" userId="272d5a2a-eea8-4805-b974-3aa4aa9a913a" providerId="ADAL" clId="{A2AE475F-40E2-4323-8204-AA3E6F69A42F}" dt="2022-11-22T22:22:44.424" v="640"/>
          <ac:cxnSpMkLst>
            <pc:docMk/>
            <pc:sldMk cId="680175887" sldId="1244"/>
            <ac:cxnSpMk id="12" creationId="{DA03B615-2523-B38C-960E-7D0B817D21C8}"/>
          </ac:cxnSpMkLst>
        </pc:cxnChg>
        <pc:cxnChg chg="add mod">
          <ac:chgData name="Jonathan  Cosme" userId="272d5a2a-eea8-4805-b974-3aa4aa9a913a" providerId="ADAL" clId="{A2AE475F-40E2-4323-8204-AA3E6F69A42F}" dt="2022-11-22T22:24:41.885" v="668" actId="14100"/>
          <ac:cxnSpMkLst>
            <pc:docMk/>
            <pc:sldMk cId="680175887" sldId="1244"/>
            <ac:cxnSpMk id="16" creationId="{C052B32F-38A1-0CF5-8E30-21012BFAC74A}"/>
          </ac:cxnSpMkLst>
        </pc:cxnChg>
      </pc:sldChg>
      <pc:sldChg chg="addSp delSp modSp del mod">
        <pc:chgData name="Jonathan  Cosme" userId="272d5a2a-eea8-4805-b974-3aa4aa9a913a" providerId="ADAL" clId="{A2AE475F-40E2-4323-8204-AA3E6F69A42F}" dt="2022-11-22T22:37:04.078" v="848" actId="47"/>
        <pc:sldMkLst>
          <pc:docMk/>
          <pc:sldMk cId="528753450" sldId="1245"/>
        </pc:sldMkLst>
        <pc:spChg chg="add del mod">
          <ac:chgData name="Jonathan  Cosme" userId="272d5a2a-eea8-4805-b974-3aa4aa9a913a" providerId="ADAL" clId="{A2AE475F-40E2-4323-8204-AA3E6F69A42F}" dt="2022-11-22T22:36:04.366" v="840" actId="478"/>
          <ac:spMkLst>
            <pc:docMk/>
            <pc:sldMk cId="528753450" sldId="1245"/>
            <ac:spMk id="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65" creationId="{52DC46C0-C377-17A3-975B-C4E514238A58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24" creationId="{982B1ED4-730F-96D6-DD31-F8A1D88A2502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1" creationId="{4E0137D6-29EA-983A-2AA5-F22EE1AA03BD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2" creationId="{E0CBDEFA-B713-DA72-3FF9-811F98990D1C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3" creationId="{D11C67DD-DACD-FF18-A80F-BD7BE8A203D6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4" creationId="{EDD27388-BD08-D5D6-C474-4461A7F638BE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575" creationId="{2067DE78-48E0-6B4D-0D64-72ED1C8E41CB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3081" creationId="{48B7A6FE-BA2F-6822-F450-609DC5C8D04E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3082" creationId="{97F8264A-C94C-6DFB-0419-382D66FBFA1E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3090" creationId="{006F77CB-AE1A-FBC0-F5AA-49DA3BD5C937}"/>
          </ac:spMkLst>
        </pc:spChg>
        <pc:spChg chg="mod">
          <ac:chgData name="Jonathan  Cosme" userId="272d5a2a-eea8-4805-b974-3aa4aa9a913a" providerId="ADAL" clId="{A2AE475F-40E2-4323-8204-AA3E6F69A42F}" dt="2022-11-22T22:35:20.049" v="832" actId="165"/>
          <ac:spMkLst>
            <pc:docMk/>
            <pc:sldMk cId="528753450" sldId="1245"/>
            <ac:spMk id="3093" creationId="{B77FE8C1-DD39-07D5-3A8E-4402A8254D5A}"/>
          </ac:spMkLst>
        </pc:spChg>
        <pc:grpChg chg="add del mod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2" creationId="{CB8D2EC0-096D-7734-1356-E5364E199716}"/>
          </ac:grpSpMkLst>
        </pc:grpChg>
        <pc:grpChg chg="add del mod">
          <ac:chgData name="Jonathan  Cosme" userId="272d5a2a-eea8-4805-b974-3aa4aa9a913a" providerId="ADAL" clId="{A2AE475F-40E2-4323-8204-AA3E6F69A42F}" dt="2022-11-22T22:35:51.036" v="838" actId="478"/>
          <ac:grpSpMkLst>
            <pc:docMk/>
            <pc:sldMk cId="528753450" sldId="1245"/>
            <ac:grpSpMk id="5" creationId="{AA95A518-2842-9F9D-9B33-F4E6FB12443D}"/>
          </ac:grpSpMkLst>
        </pc:grpChg>
        <pc:grpChg chg="add del mod topLvl">
          <ac:chgData name="Jonathan  Cosme" userId="272d5a2a-eea8-4805-b974-3aa4aa9a913a" providerId="ADAL" clId="{A2AE475F-40E2-4323-8204-AA3E6F69A42F}" dt="2022-11-22T22:35:51.036" v="838" actId="478"/>
          <ac:grpSpMkLst>
            <pc:docMk/>
            <pc:sldMk cId="528753450" sldId="1245"/>
            <ac:grpSpMk id="12" creationId="{0927AC68-ADCE-354D-21A9-5C78A15E399A}"/>
          </ac:grpSpMkLst>
        </pc:grpChg>
        <pc:grpChg chg="add del mod topLvl">
          <ac:chgData name="Jonathan  Cosme" userId="272d5a2a-eea8-4805-b974-3aa4aa9a913a" providerId="ADAL" clId="{A2AE475F-40E2-4323-8204-AA3E6F69A42F}" dt="2022-11-22T22:35:51.036" v="838" actId="478"/>
          <ac:grpSpMkLst>
            <pc:docMk/>
            <pc:sldMk cId="528753450" sldId="1245"/>
            <ac:grpSpMk id="13" creationId="{46FD00F9-EF53-E312-2F88-47F279D36347}"/>
          </ac:grpSpMkLst>
        </pc:grpChg>
        <pc:grpChg chg="add de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17" creationId="{E30B91A4-89E3-7226-DF4D-415F83E6199A}"/>
          </ac:grpSpMkLst>
        </pc:grpChg>
        <pc:grpChg chg="mod topLv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522" creationId="{12142D51-0533-DAE3-0910-510160D4D66E}"/>
          </ac:grpSpMkLst>
        </pc:grpChg>
        <pc:grpChg chg="mod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3084" creationId="{3BC12FD5-9B62-60DB-5922-A48CC9E4E536}"/>
          </ac:grpSpMkLst>
        </pc:grpChg>
        <pc:grpChg chg="mod topLv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3087" creationId="{6681D1BB-501F-0EA1-86D0-0EA780C57650}"/>
          </ac:grpSpMkLst>
        </pc:grpChg>
        <pc:grpChg chg="mod topLv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3088" creationId="{E4A20175-1D26-F8BD-269C-FA27E4E1AB1A}"/>
          </ac:grpSpMkLst>
        </pc:grpChg>
        <pc:grpChg chg="mod topLvl">
          <ac:chgData name="Jonathan  Cosme" userId="272d5a2a-eea8-4805-b974-3aa4aa9a913a" providerId="ADAL" clId="{A2AE475F-40E2-4323-8204-AA3E6F69A42F}" dt="2022-11-22T22:35:20.049" v="832" actId="165"/>
          <ac:grpSpMkLst>
            <pc:docMk/>
            <pc:sldMk cId="528753450" sldId="1245"/>
            <ac:grpSpMk id="3091" creationId="{EC64AC40-BEDD-70E4-792B-2FF3D4F56D4A}"/>
          </ac:grpSpMkLst>
        </pc:grpChg>
        <pc:picChg chg="add del mod topLvl">
          <ac:chgData name="Jonathan  Cosme" userId="272d5a2a-eea8-4805-b974-3aa4aa9a913a" providerId="ADAL" clId="{A2AE475F-40E2-4323-8204-AA3E6F69A42F}" dt="2022-11-22T22:35:30.319" v="835" actId="164"/>
          <ac:picMkLst>
            <pc:docMk/>
            <pc:sldMk cId="528753450" sldId="1245"/>
            <ac:picMk id="4" creationId="{A948BC29-1577-E9E5-3BE6-A324467FFD10}"/>
          </ac:picMkLst>
        </pc:picChg>
        <pc:picChg chg="mod topLvl">
          <ac:chgData name="Jonathan  Cosme" userId="272d5a2a-eea8-4805-b974-3aa4aa9a913a" providerId="ADAL" clId="{A2AE475F-40E2-4323-8204-AA3E6F69A42F}" dt="2022-11-22T22:35:30.319" v="835" actId="164"/>
          <ac:picMkLst>
            <pc:docMk/>
            <pc:sldMk cId="528753450" sldId="1245"/>
            <ac:picMk id="6" creationId="{2C3BF8DF-CA97-D481-3E93-99E57630A648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8" creationId="{FAB81BFD-9E01-E6FE-EB16-F73F8B8C4609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9" creationId="{23FE7199-61FC-F792-14E7-226633E7750C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10" creationId="{C6CFA850-1840-1E8E-1487-4F41CB2D6B18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11" creationId="{611451B1-2E6C-53A1-5869-3B47155FDCD1}"/>
          </ac:picMkLst>
        </pc:picChg>
        <pc:picChg chg="add del mod topLvl">
          <ac:chgData name="Jonathan  Cosme" userId="272d5a2a-eea8-4805-b974-3aa4aa9a913a" providerId="ADAL" clId="{A2AE475F-40E2-4323-8204-AA3E6F69A42F}" dt="2022-11-22T22:36:02.659" v="839" actId="478"/>
          <ac:picMkLst>
            <pc:docMk/>
            <pc:sldMk cId="528753450" sldId="1245"/>
            <ac:picMk id="59" creationId="{2D7837A1-6CD9-9E87-8BDA-277188B930FA}"/>
          </ac:picMkLst>
        </pc:picChg>
        <pc:picChg chg="add del mod topLvl">
          <ac:chgData name="Jonathan  Cosme" userId="272d5a2a-eea8-4805-b974-3aa4aa9a913a" providerId="ADAL" clId="{A2AE475F-40E2-4323-8204-AA3E6F69A42F}" dt="2022-11-22T22:36:02.659" v="839" actId="478"/>
          <ac:picMkLst>
            <pc:docMk/>
            <pc:sldMk cId="528753450" sldId="1245"/>
            <ac:picMk id="63" creationId="{D4926946-860F-6018-88B3-0E98E8AC7334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523" creationId="{48EABC74-D05D-E2DA-DDC0-B5C0D742CD37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3089" creationId="{DED52764-F805-3990-0283-D78A3A630230}"/>
          </ac:picMkLst>
        </pc:picChg>
        <pc:picChg chg="mod">
          <ac:chgData name="Jonathan  Cosme" userId="272d5a2a-eea8-4805-b974-3aa4aa9a913a" providerId="ADAL" clId="{A2AE475F-40E2-4323-8204-AA3E6F69A42F}" dt="2022-11-22T22:35:20.049" v="832" actId="165"/>
          <ac:picMkLst>
            <pc:docMk/>
            <pc:sldMk cId="528753450" sldId="1245"/>
            <ac:picMk id="3092" creationId="{C351B75E-82F4-25B4-50B0-906CD3D84CA5}"/>
          </ac:picMkLst>
        </pc:picChg>
        <pc:picChg chg="add del mod topLvl">
          <ac:chgData name="Jonathan  Cosme" userId="272d5a2a-eea8-4805-b974-3aa4aa9a913a" providerId="ADAL" clId="{A2AE475F-40E2-4323-8204-AA3E6F69A42F}" dt="2022-11-22T22:36:02.659" v="839" actId="478"/>
          <ac:picMkLst>
            <pc:docMk/>
            <pc:sldMk cId="528753450" sldId="1245"/>
            <ac:picMk id="3143" creationId="{7E7FA3B0-AB01-9206-0B6F-AE3EBEEC378B}"/>
          </ac:picMkLst>
        </pc:picChg>
        <pc:cxnChg chg="add del mod topLvl">
          <ac:chgData name="Jonathan  Cosme" userId="272d5a2a-eea8-4805-b974-3aa4aa9a913a" providerId="ADAL" clId="{A2AE475F-40E2-4323-8204-AA3E6F69A42F}" dt="2022-11-22T22:36:02.659" v="839" actId="478"/>
          <ac:cxnSpMkLst>
            <pc:docMk/>
            <pc:sldMk cId="528753450" sldId="1245"/>
            <ac:cxnSpMk id="15" creationId="{1D50D683-1E84-FB73-7F1F-B7CBAA4A6B62}"/>
          </ac:cxnSpMkLst>
        </pc:cxnChg>
        <pc:cxnChg chg="mod">
          <ac:chgData name="Jonathan  Cosme" userId="272d5a2a-eea8-4805-b974-3aa4aa9a913a" providerId="ADAL" clId="{A2AE475F-40E2-4323-8204-AA3E6F69A42F}" dt="2022-11-22T22:35:20.049" v="832" actId="165"/>
          <ac:cxnSpMkLst>
            <pc:docMk/>
            <pc:sldMk cId="528753450" sldId="1245"/>
            <ac:cxnSpMk id="560" creationId="{01624D06-1603-9CB4-2992-BB99A873D4D0}"/>
          </ac:cxnSpMkLst>
        </pc:cxnChg>
        <pc:cxnChg chg="mod">
          <ac:chgData name="Jonathan  Cosme" userId="272d5a2a-eea8-4805-b974-3aa4aa9a913a" providerId="ADAL" clId="{A2AE475F-40E2-4323-8204-AA3E6F69A42F}" dt="2022-11-22T22:35:20.049" v="832" actId="165"/>
          <ac:cxnSpMkLst>
            <pc:docMk/>
            <pc:sldMk cId="528753450" sldId="1245"/>
            <ac:cxnSpMk id="562" creationId="{228EA7AC-8B57-BA96-C0D5-AD9C4C3F44FD}"/>
          </ac:cxnSpMkLst>
        </pc:cxnChg>
        <pc:cxnChg chg="mod">
          <ac:chgData name="Jonathan  Cosme" userId="272d5a2a-eea8-4805-b974-3aa4aa9a913a" providerId="ADAL" clId="{A2AE475F-40E2-4323-8204-AA3E6F69A42F}" dt="2022-11-22T22:35:20.049" v="832" actId="165"/>
          <ac:cxnSpMkLst>
            <pc:docMk/>
            <pc:sldMk cId="528753450" sldId="1245"/>
            <ac:cxnSpMk id="567" creationId="{BEFF40D7-2239-3EA4-6BB3-99CAE6D4BE44}"/>
          </ac:cxnSpMkLst>
        </pc:cxnChg>
        <pc:cxnChg chg="add del mod topLvl">
          <ac:chgData name="Jonathan  Cosme" userId="272d5a2a-eea8-4805-b974-3aa4aa9a913a" providerId="ADAL" clId="{A2AE475F-40E2-4323-8204-AA3E6F69A42F}" dt="2022-11-22T22:36:02.659" v="839" actId="478"/>
          <ac:cxnSpMkLst>
            <pc:docMk/>
            <pc:sldMk cId="528753450" sldId="1245"/>
            <ac:cxnSpMk id="3153" creationId="{FB51D7C9-425C-BD58-FC78-2DF34D4DEB6E}"/>
          </ac:cxnSpMkLst>
        </pc:cxnChg>
        <pc:cxnChg chg="add del mod topLvl">
          <ac:chgData name="Jonathan  Cosme" userId="272d5a2a-eea8-4805-b974-3aa4aa9a913a" providerId="ADAL" clId="{A2AE475F-40E2-4323-8204-AA3E6F69A42F}" dt="2022-11-22T22:36:02.659" v="839" actId="478"/>
          <ac:cxnSpMkLst>
            <pc:docMk/>
            <pc:sldMk cId="528753450" sldId="1245"/>
            <ac:cxnSpMk id="3155" creationId="{2AED6487-A375-6A26-036A-AE75E0EDCC96}"/>
          </ac:cxnSpMkLst>
        </pc:cxnChg>
      </pc:sldChg>
      <pc:sldChg chg="delSp modSp mod">
        <pc:chgData name="Jonathan  Cosme" userId="272d5a2a-eea8-4805-b974-3aa4aa9a913a" providerId="ADAL" clId="{A2AE475F-40E2-4323-8204-AA3E6F69A42F}" dt="2022-11-22T22:39:18.629" v="874" actId="478"/>
        <pc:sldMkLst>
          <pc:docMk/>
          <pc:sldMk cId="929885015" sldId="1246"/>
        </pc:sldMkLst>
        <pc:spChg chg="del mod">
          <ac:chgData name="Jonathan  Cosme" userId="272d5a2a-eea8-4805-b974-3aa4aa9a913a" providerId="ADAL" clId="{A2AE475F-40E2-4323-8204-AA3E6F69A42F}" dt="2022-11-22T22:39:18.629" v="874" actId="478"/>
          <ac:spMkLst>
            <pc:docMk/>
            <pc:sldMk cId="929885015" sldId="1246"/>
            <ac:spMk id="45" creationId="{00000000-0000-0000-0000-000000000000}"/>
          </ac:spMkLst>
        </pc:s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5" creationId="{ACDFF61A-9F41-E51E-9A5B-5C910B63D777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16" creationId="{B377E942-17AE-027E-3C78-C48EB154EC0F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20" creationId="{9EAFABCE-53FD-6DF3-6362-469C1B023546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30" creationId="{CC60F27F-334C-D048-632F-5A8048EA53ED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33" creationId="{76CD8D17-1F37-C3AA-09AC-F0FC30EDB16C}"/>
          </ac:grpSpMkLst>
        </pc:grpChg>
        <pc:grpChg chg="del mod">
          <ac:chgData name="Jonathan  Cosme" userId="272d5a2a-eea8-4805-b974-3aa4aa9a913a" providerId="ADAL" clId="{A2AE475F-40E2-4323-8204-AA3E6F69A42F}" dt="2022-11-22T22:39:10.038" v="872" actId="478"/>
          <ac:grpSpMkLst>
            <pc:docMk/>
            <pc:sldMk cId="929885015" sldId="1246"/>
            <ac:grpSpMk id="36" creationId="{FB86BCFF-DB2B-091D-A9D8-6DE67A05856E}"/>
          </ac:grpSpMkLst>
        </pc:grpChg>
        <pc:grpChg chg="del mod">
          <ac:chgData name="Jonathan  Cosme" userId="272d5a2a-eea8-4805-b974-3aa4aa9a913a" providerId="ADAL" clId="{A2AE475F-40E2-4323-8204-AA3E6F69A42F}" dt="2022-11-22T22:38:55.051" v="868" actId="478"/>
          <ac:grpSpMkLst>
            <pc:docMk/>
            <pc:sldMk cId="929885015" sldId="1246"/>
            <ac:grpSpMk id="44" creationId="{1E26F276-DE19-A2DA-6945-B8A6B2A6E3E4}"/>
          </ac:grpSpMkLst>
        </pc:grpChg>
        <pc:grpChg chg="del mod">
          <ac:chgData name="Jonathan  Cosme" userId="272d5a2a-eea8-4805-b974-3aa4aa9a913a" providerId="ADAL" clId="{A2AE475F-40E2-4323-8204-AA3E6F69A42F}" dt="2022-11-22T22:38:55.051" v="868" actId="478"/>
          <ac:grpSpMkLst>
            <pc:docMk/>
            <pc:sldMk cId="929885015" sldId="1246"/>
            <ac:grpSpMk id="48" creationId="{436793B6-8D9D-3AA5-2F47-BE7B2986A1BA}"/>
          </ac:grpSpMkLst>
        </pc:grpChg>
        <pc:grpChg chg="del mod">
          <ac:chgData name="Jonathan  Cosme" userId="272d5a2a-eea8-4805-b974-3aa4aa9a913a" providerId="ADAL" clId="{A2AE475F-40E2-4323-8204-AA3E6F69A42F}" dt="2022-11-22T22:38:55.051" v="868" actId="478"/>
          <ac:grpSpMkLst>
            <pc:docMk/>
            <pc:sldMk cId="929885015" sldId="1246"/>
            <ac:grpSpMk id="51" creationId="{2ABC1434-0200-7C6E-A35A-0558811B6115}"/>
          </ac:grpSpMkLst>
        </pc:grpChg>
        <pc:graphicFrameChg chg="del mod modGraphic">
          <ac:chgData name="Jonathan  Cosme" userId="272d5a2a-eea8-4805-b974-3aa4aa9a913a" providerId="ADAL" clId="{A2AE475F-40E2-4323-8204-AA3E6F69A42F}" dt="2022-11-22T22:39:18.629" v="874" actId="478"/>
          <ac:graphicFrameMkLst>
            <pc:docMk/>
            <pc:sldMk cId="929885015" sldId="1246"/>
            <ac:graphicFrameMk id="2" creationId="{537C1BF4-59A0-6154-3C81-DDFD759BFAD7}"/>
          </ac:graphicFrameMkLst>
        </pc:graphicFrameChg>
        <pc:graphicFrameChg chg="del mod modGraphic">
          <ac:chgData name="Jonathan  Cosme" userId="272d5a2a-eea8-4805-b974-3aa4aa9a913a" providerId="ADAL" clId="{A2AE475F-40E2-4323-8204-AA3E6F69A42F}" dt="2022-11-22T22:39:18.629" v="874" actId="478"/>
          <ac:graphicFrameMkLst>
            <pc:docMk/>
            <pc:sldMk cId="929885015" sldId="1246"/>
            <ac:graphicFrameMk id="43" creationId="{734696BB-0C61-60FE-883F-64C015498481}"/>
          </ac:graphicFrameMkLst>
        </pc:graphicFrameChg>
        <pc:picChg chg="del mod">
          <ac:chgData name="Jonathan  Cosme" userId="272d5a2a-eea8-4805-b974-3aa4aa9a913a" providerId="ADAL" clId="{A2AE475F-40E2-4323-8204-AA3E6F69A42F}" dt="2022-11-22T22:38:55.051" v="868" actId="478"/>
          <ac:picMkLst>
            <pc:docMk/>
            <pc:sldMk cId="929885015" sldId="1246"/>
            <ac:picMk id="54" creationId="{BBFA1D56-2FD3-797D-C0B0-462D15CED56A}"/>
          </ac:picMkLst>
        </pc:picChg>
        <pc:picChg chg="del mod">
          <ac:chgData name="Jonathan  Cosme" userId="272d5a2a-eea8-4805-b974-3aa4aa9a913a" providerId="ADAL" clId="{A2AE475F-40E2-4323-8204-AA3E6F69A42F}" dt="2022-11-22T22:38:55.051" v="868" actId="478"/>
          <ac:picMkLst>
            <pc:docMk/>
            <pc:sldMk cId="929885015" sldId="1246"/>
            <ac:picMk id="55" creationId="{6524E885-FED5-A0B8-AA9E-806DF0B2730F}"/>
          </ac:picMkLst>
        </pc:picChg>
        <pc:picChg chg="del mod">
          <ac:chgData name="Jonathan  Cosme" userId="272d5a2a-eea8-4805-b974-3aa4aa9a913a" providerId="ADAL" clId="{A2AE475F-40E2-4323-8204-AA3E6F69A42F}" dt="2022-11-22T22:38:55.051" v="868" actId="478"/>
          <ac:picMkLst>
            <pc:docMk/>
            <pc:sldMk cId="929885015" sldId="1246"/>
            <ac:picMk id="57" creationId="{924F22E1-12C3-9412-4EED-68978144085F}"/>
          </ac:picMkLst>
        </pc:picChg>
      </pc:sldChg>
      <pc:sldChg chg="delSp modSp mod">
        <pc:chgData name="Jonathan  Cosme" userId="272d5a2a-eea8-4805-b974-3aa4aa9a913a" providerId="ADAL" clId="{A2AE475F-40E2-4323-8204-AA3E6F69A42F}" dt="2022-11-22T21:00:25.462" v="228" actId="255"/>
        <pc:sldMkLst>
          <pc:docMk/>
          <pc:sldMk cId="832027126" sldId="1247"/>
        </pc:sldMkLst>
        <pc:spChg chg="del">
          <ac:chgData name="Jonathan  Cosme" userId="272d5a2a-eea8-4805-b974-3aa4aa9a913a" providerId="ADAL" clId="{A2AE475F-40E2-4323-8204-AA3E6F69A42F}" dt="2022-11-22T20:59:53.196" v="222" actId="478"/>
          <ac:spMkLst>
            <pc:docMk/>
            <pc:sldMk cId="832027126" sldId="1247"/>
            <ac:spMk id="2" creationId="{880BF98A-2571-6729-E5DA-B8EA9015DC89}"/>
          </ac:spMkLst>
        </pc:spChg>
        <pc:spChg chg="del">
          <ac:chgData name="Jonathan  Cosme" userId="272d5a2a-eea8-4805-b974-3aa4aa9a913a" providerId="ADAL" clId="{A2AE475F-40E2-4323-8204-AA3E6F69A42F}" dt="2022-11-22T20:59:42.357" v="220" actId="478"/>
          <ac:spMkLst>
            <pc:docMk/>
            <pc:sldMk cId="832027126" sldId="1247"/>
            <ac:spMk id="10" creationId="{DC9E1BF1-A9BE-147C-B48D-4BE9F2FDBA1B}"/>
          </ac:spMkLst>
        </pc:spChg>
        <pc:spChg chg="del mod">
          <ac:chgData name="Jonathan  Cosme" userId="272d5a2a-eea8-4805-b974-3aa4aa9a913a" providerId="ADAL" clId="{A2AE475F-40E2-4323-8204-AA3E6F69A42F}" dt="2022-11-22T21:00:18.174" v="227" actId="478"/>
          <ac:spMkLst>
            <pc:docMk/>
            <pc:sldMk cId="832027126" sldId="1247"/>
            <ac:spMk id="11" creationId="{907AA2ED-A268-6AC2-0FFC-217C79BFBA01}"/>
          </ac:spMkLst>
        </pc:spChg>
        <pc:spChg chg="mod">
          <ac:chgData name="Jonathan  Cosme" userId="272d5a2a-eea8-4805-b974-3aa4aa9a913a" providerId="ADAL" clId="{A2AE475F-40E2-4323-8204-AA3E6F69A42F}" dt="2022-11-22T21:00:25.462" v="228" actId="255"/>
          <ac:spMkLst>
            <pc:docMk/>
            <pc:sldMk cId="832027126" sldId="1247"/>
            <ac:spMk id="15" creationId="{C3D514A2-00CB-95E3-A22F-27FB406511F5}"/>
          </ac:spMkLst>
        </pc:spChg>
        <pc:grpChg chg="del">
          <ac:chgData name="Jonathan  Cosme" userId="272d5a2a-eea8-4805-b974-3aa4aa9a913a" providerId="ADAL" clId="{A2AE475F-40E2-4323-8204-AA3E6F69A42F}" dt="2022-11-22T20:59:53.196" v="222" actId="478"/>
          <ac:grpSpMkLst>
            <pc:docMk/>
            <pc:sldMk cId="832027126" sldId="1247"/>
            <ac:grpSpMk id="5" creationId="{A300FE14-69D9-8508-F696-3588588DA289}"/>
          </ac:grpSpMkLst>
        </pc:grpChg>
        <pc:grpChg chg="del">
          <ac:chgData name="Jonathan  Cosme" userId="272d5a2a-eea8-4805-b974-3aa4aa9a913a" providerId="ADAL" clId="{A2AE475F-40E2-4323-8204-AA3E6F69A42F}" dt="2022-11-22T20:59:53.196" v="222" actId="478"/>
          <ac:grpSpMkLst>
            <pc:docMk/>
            <pc:sldMk cId="832027126" sldId="1247"/>
            <ac:grpSpMk id="9" creationId="{11D795A4-AA25-8759-79EF-D6DCBD8CF8EF}"/>
          </ac:grpSpMkLst>
        </pc:grpChg>
        <pc:picChg chg="del">
          <ac:chgData name="Jonathan  Cosme" userId="272d5a2a-eea8-4805-b974-3aa4aa9a913a" providerId="ADAL" clId="{A2AE475F-40E2-4323-8204-AA3E6F69A42F}" dt="2022-11-22T21:00:04.060" v="224" actId="478"/>
          <ac:picMkLst>
            <pc:docMk/>
            <pc:sldMk cId="832027126" sldId="1247"/>
            <ac:picMk id="2054" creationId="{22FD00DA-751B-713C-2BED-3984D562F932}"/>
          </ac:picMkLst>
        </pc:picChg>
        <pc:picChg chg="del">
          <ac:chgData name="Jonathan  Cosme" userId="272d5a2a-eea8-4805-b974-3aa4aa9a913a" providerId="ADAL" clId="{A2AE475F-40E2-4323-8204-AA3E6F69A42F}" dt="2022-11-22T21:00:04.060" v="224" actId="478"/>
          <ac:picMkLst>
            <pc:docMk/>
            <pc:sldMk cId="832027126" sldId="1247"/>
            <ac:picMk id="2064" creationId="{B0213915-8267-DC6F-0248-FBADFA571C63}"/>
          </ac:picMkLst>
        </pc:picChg>
      </pc:sldChg>
      <pc:sldChg chg="delSp mod">
        <pc:chgData name="Jonathan  Cosme" userId="272d5a2a-eea8-4805-b974-3aa4aa9a913a" providerId="ADAL" clId="{A2AE475F-40E2-4323-8204-AA3E6F69A42F}" dt="2022-11-22T21:04:00.670" v="246" actId="478"/>
        <pc:sldMkLst>
          <pc:docMk/>
          <pc:sldMk cId="833640414" sldId="1248"/>
        </pc:sldMkLst>
        <pc:spChg chg="del">
          <ac:chgData name="Jonathan  Cosme" userId="272d5a2a-eea8-4805-b974-3aa4aa9a913a" providerId="ADAL" clId="{A2AE475F-40E2-4323-8204-AA3E6F69A42F}" dt="2022-11-22T21:03:46.925" v="244" actId="478"/>
          <ac:spMkLst>
            <pc:docMk/>
            <pc:sldMk cId="833640414" sldId="1248"/>
            <ac:spMk id="4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03:37.574" v="242" actId="478"/>
          <ac:spMkLst>
            <pc:docMk/>
            <pc:sldMk cId="833640414" sldId="1248"/>
            <ac:spMk id="3337" creationId="{7C20DE58-3272-7251-0804-963CFB03886C}"/>
          </ac:spMkLst>
        </pc:spChg>
        <pc:spChg chg="del">
          <ac:chgData name="Jonathan  Cosme" userId="272d5a2a-eea8-4805-b974-3aa4aa9a913a" providerId="ADAL" clId="{A2AE475F-40E2-4323-8204-AA3E6F69A42F}" dt="2022-11-22T21:03:46.925" v="244" actId="478"/>
          <ac:spMkLst>
            <pc:docMk/>
            <pc:sldMk cId="833640414" sldId="1248"/>
            <ac:spMk id="3338" creationId="{D5A5A19F-70FE-B8AB-780A-12CDD8A49ED0}"/>
          </ac:spMkLst>
        </pc:spChg>
        <pc:spChg chg="del">
          <ac:chgData name="Jonathan  Cosme" userId="272d5a2a-eea8-4805-b974-3aa4aa9a913a" providerId="ADAL" clId="{A2AE475F-40E2-4323-8204-AA3E6F69A42F}" dt="2022-11-22T21:03:37.574" v="242" actId="478"/>
          <ac:spMkLst>
            <pc:docMk/>
            <pc:sldMk cId="833640414" sldId="1248"/>
            <ac:spMk id="3339" creationId="{EDC37C39-4183-78B4-4AFF-73819BE8906C}"/>
          </ac:spMkLst>
        </pc:spChg>
        <pc:grpChg chg="del">
          <ac:chgData name="Jonathan  Cosme" userId="272d5a2a-eea8-4805-b974-3aa4aa9a913a" providerId="ADAL" clId="{A2AE475F-40E2-4323-8204-AA3E6F69A42F}" dt="2022-11-22T21:04:00.670" v="246" actId="478"/>
          <ac:grpSpMkLst>
            <pc:docMk/>
            <pc:sldMk cId="833640414" sldId="1248"/>
            <ac:grpSpMk id="3" creationId="{95DDA407-085D-13AA-53CA-E9A6C4F3FBFC}"/>
          </ac:grpSpMkLst>
        </pc:grpChg>
      </pc:sldChg>
      <pc:sldChg chg="delSp mod ord">
        <pc:chgData name="Jonathan  Cosme" userId="272d5a2a-eea8-4805-b974-3aa4aa9a913a" providerId="ADAL" clId="{A2AE475F-40E2-4323-8204-AA3E6F69A42F}" dt="2022-11-22T21:34:09.056" v="263"/>
        <pc:sldMkLst>
          <pc:docMk/>
          <pc:sldMk cId="2265585098" sldId="1249"/>
        </pc:sldMkLst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0" creationId="{DCA24AD8-495C-6109-FE88-86A2B4C0CE3D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1" creationId="{5E835C00-0C8E-6A23-E836-F10B6FD0AD0E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2" creationId="{A3A3F671-E46A-2674-C13F-E28077CCD788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3" creationId="{FD9921AD-B0D4-7D48-1180-DF21268C2749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4" creationId="{5F878B33-6CB4-1784-E1F5-25F66C7969D3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49" creationId="{25F7562E-1A38-F051-DC67-D21B30D3E4AC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1" creationId="{6A006C4A-24DD-0C4E-5566-744598FC14CF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2" creationId="{27F31913-8CAB-ECCD-EA02-FAD0CBA94390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3" creationId="{EB2D2BC9-F1D5-560E-A977-EF7F6884E8BF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4" creationId="{43D01B45-58DE-9E95-289C-D6B51FD3D9B4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5" creationId="{3FB47D27-C50A-26A1-10EB-B570B5A5B805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56" creationId="{478D6E2F-9791-E85C-68FB-C212925FEBBA}"/>
          </ac:spMkLst>
        </pc:spChg>
        <pc:spChg chg="del">
          <ac:chgData name="Jonathan  Cosme" userId="272d5a2a-eea8-4805-b974-3aa4aa9a913a" providerId="ADAL" clId="{A2AE475F-40E2-4323-8204-AA3E6F69A42F}" dt="2022-11-22T21:33:39.813" v="255" actId="478"/>
          <ac:spMkLst>
            <pc:docMk/>
            <pc:sldMk cId="2265585098" sldId="1249"/>
            <ac:spMk id="59" creationId="{2E74F406-5D7C-7506-3C1A-86FE15376F6F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60" creationId="{B54594B5-A5E5-7806-2857-AA6F1F728C17}"/>
          </ac:spMkLst>
        </pc:spChg>
        <pc:spChg chg="del">
          <ac:chgData name="Jonathan  Cosme" userId="272d5a2a-eea8-4805-b974-3aa4aa9a913a" providerId="ADAL" clId="{A2AE475F-40E2-4323-8204-AA3E6F69A42F}" dt="2022-11-22T21:33:20.829" v="250" actId="478"/>
          <ac:spMkLst>
            <pc:docMk/>
            <pc:sldMk cId="2265585098" sldId="1249"/>
            <ac:spMk id="62" creationId="{B64BA751-9CFD-8B3B-0192-ED3CD9B08518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63" creationId="{77EB2DA9-9BED-4A38-EA3E-FB5294F5DB4F}"/>
          </ac:spMkLst>
        </pc:spChg>
        <pc:spChg chg="del">
          <ac:chgData name="Jonathan  Cosme" userId="272d5a2a-eea8-4805-b974-3aa4aa9a913a" providerId="ADAL" clId="{A2AE475F-40E2-4323-8204-AA3E6F69A42F}" dt="2022-11-22T21:33:35.039" v="253" actId="478"/>
          <ac:spMkLst>
            <pc:docMk/>
            <pc:sldMk cId="2265585098" sldId="1249"/>
            <ac:spMk id="84" creationId="{7F9E8CAE-89E3-DCF6-EA94-839585404196}"/>
          </ac:spMkLst>
        </pc:spChg>
        <pc:spChg chg="del">
          <ac:chgData name="Jonathan  Cosme" userId="272d5a2a-eea8-4805-b974-3aa4aa9a913a" providerId="ADAL" clId="{A2AE475F-40E2-4323-8204-AA3E6F69A42F}" dt="2022-11-22T21:33:14.254" v="248" actId="478"/>
          <ac:spMkLst>
            <pc:docMk/>
            <pc:sldMk cId="2265585098" sldId="1249"/>
            <ac:spMk id="125" creationId="{7FB404D5-3540-B432-E2BD-D9344505410C}"/>
          </ac:spMkLst>
        </pc:s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11" creationId="{6B131D38-59B6-A16F-5E01-35D807A3F5FA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12" creationId="{C66A0D40-BD67-28C3-5D24-E70DC97C2DCA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13" creationId="{4CA46DD5-6496-7215-36B1-E14A00B5BF30}"/>
          </ac:grpSpMkLst>
        </pc:gr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115" creationId="{293F7281-D2A3-8116-3668-A2F57E71DF29}"/>
          </ac:grpSpMkLst>
        </pc:gr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117" creationId="{01A137DC-9819-34DE-1BFB-17992B3E3344}"/>
          </ac:grpSpMkLst>
        </pc:gr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119" creationId="{F62E6AC2-55BE-6A2E-DA52-E5905574FDE6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3200" creationId="{39C2EA16-E3C2-8F3D-5AF7-38466002C943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3205" creationId="{3C2DD150-B560-4EBF-2A84-C02FECC169FE}"/>
          </ac:grpSpMkLst>
        </pc:grpChg>
        <pc:grpChg chg="del">
          <ac:chgData name="Jonathan  Cosme" userId="272d5a2a-eea8-4805-b974-3aa4aa9a913a" providerId="ADAL" clId="{A2AE475F-40E2-4323-8204-AA3E6F69A42F}" dt="2022-11-22T21:33:35.039" v="253" actId="478"/>
          <ac:grpSpMkLst>
            <pc:docMk/>
            <pc:sldMk cId="2265585098" sldId="1249"/>
            <ac:grpSpMk id="3303" creationId="{D5B4CF1D-EDC9-8853-82B9-A7D0244D82EA}"/>
          </ac:grpSpMkLst>
        </pc:grpChg>
        <pc:grpChg chg="del">
          <ac:chgData name="Jonathan  Cosme" userId="272d5a2a-eea8-4805-b974-3aa4aa9a913a" providerId="ADAL" clId="{A2AE475F-40E2-4323-8204-AA3E6F69A42F}" dt="2022-11-22T21:33:14.254" v="248" actId="478"/>
          <ac:grpSpMkLst>
            <pc:docMk/>
            <pc:sldMk cId="2265585098" sldId="1249"/>
            <ac:grpSpMk id="3304" creationId="{F330AAE7-5C2F-FCAC-A4FD-D60F17DE4390}"/>
          </ac:grpSpMkLst>
        </pc:grpChg>
        <pc:cxnChg chg="del">
          <ac:chgData name="Jonathan  Cosme" userId="272d5a2a-eea8-4805-b974-3aa4aa9a913a" providerId="ADAL" clId="{A2AE475F-40E2-4323-8204-AA3E6F69A42F}" dt="2022-11-22T21:33:39.813" v="255" actId="478"/>
          <ac:cxnSpMkLst>
            <pc:docMk/>
            <pc:sldMk cId="2265585098" sldId="1249"/>
            <ac:cxnSpMk id="27" creationId="{4715D82C-FFFC-DF6B-8452-B03F795FE63C}"/>
          </ac:cxnSpMkLst>
        </pc:cxnChg>
        <pc:cxnChg chg="del">
          <ac:chgData name="Jonathan  Cosme" userId="272d5a2a-eea8-4805-b974-3aa4aa9a913a" providerId="ADAL" clId="{A2AE475F-40E2-4323-8204-AA3E6F69A42F}" dt="2022-11-22T21:33:35.039" v="253" actId="478"/>
          <ac:cxnSpMkLst>
            <pc:docMk/>
            <pc:sldMk cId="2265585098" sldId="1249"/>
            <ac:cxnSpMk id="50" creationId="{8BF09F41-3071-FE4E-403F-3EB11725687A}"/>
          </ac:cxnSpMkLst>
        </pc:cxnChg>
        <pc:cxnChg chg="del">
          <ac:chgData name="Jonathan  Cosme" userId="272d5a2a-eea8-4805-b974-3aa4aa9a913a" providerId="ADAL" clId="{A2AE475F-40E2-4323-8204-AA3E6F69A42F}" dt="2022-11-22T21:33:14.254" v="248" actId="478"/>
          <ac:cxnSpMkLst>
            <pc:docMk/>
            <pc:sldMk cId="2265585098" sldId="1249"/>
            <ac:cxnSpMk id="57" creationId="{80288502-7F96-0245-691E-7AEF8600E55A}"/>
          </ac:cxnSpMkLst>
        </pc:cxnChg>
        <pc:cxnChg chg="del">
          <ac:chgData name="Jonathan  Cosme" userId="272d5a2a-eea8-4805-b974-3aa4aa9a913a" providerId="ADAL" clId="{A2AE475F-40E2-4323-8204-AA3E6F69A42F}" dt="2022-11-22T21:33:26.781" v="251" actId="478"/>
          <ac:cxnSpMkLst>
            <pc:docMk/>
            <pc:sldMk cId="2265585098" sldId="1249"/>
            <ac:cxnSpMk id="61" creationId="{EC785C0F-A8FA-9935-996E-374DDD554FD0}"/>
          </ac:cxnSpMkLst>
        </pc:cxnChg>
      </pc:sldChg>
      <pc:sldChg chg="addSp delSp modSp mod">
        <pc:chgData name="Jonathan  Cosme" userId="272d5a2a-eea8-4805-b974-3aa4aa9a913a" providerId="ADAL" clId="{A2AE475F-40E2-4323-8204-AA3E6F69A42F}" dt="2022-11-22T22:11:23.959" v="570" actId="20577"/>
        <pc:sldMkLst>
          <pc:docMk/>
          <pc:sldMk cId="360187867" sldId="1254"/>
        </pc:sldMkLst>
        <pc:spChg chg="mod">
          <ac:chgData name="Jonathan  Cosme" userId="272d5a2a-eea8-4805-b974-3aa4aa9a913a" providerId="ADAL" clId="{A2AE475F-40E2-4323-8204-AA3E6F69A42F}" dt="2022-11-22T22:11:23.959" v="570" actId="20577"/>
          <ac:spMkLst>
            <pc:docMk/>
            <pc:sldMk cId="360187867" sldId="1254"/>
            <ac:spMk id="37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10:38.205" v="546" actId="478"/>
          <ac:spMkLst>
            <pc:docMk/>
            <pc:sldMk cId="360187867" sldId="1254"/>
            <ac:spMk id="1438" creationId="{369DE256-5052-7D31-EBB6-9C0D65D3BFE5}"/>
          </ac:spMkLst>
        </pc:spChg>
        <pc:grpChg chg="del">
          <ac:chgData name="Jonathan  Cosme" userId="272d5a2a-eea8-4805-b974-3aa4aa9a913a" providerId="ADAL" clId="{A2AE475F-40E2-4323-8204-AA3E6F69A42F}" dt="2022-11-22T22:10:56.469" v="549" actId="478"/>
          <ac:grpSpMkLst>
            <pc:docMk/>
            <pc:sldMk cId="360187867" sldId="1254"/>
            <ac:grpSpMk id="61" creationId="{54538752-AA0F-7B45-05FD-871DA344C926}"/>
          </ac:grpSpMkLst>
        </pc:grpChg>
        <pc:grpChg chg="del">
          <ac:chgData name="Jonathan  Cosme" userId="272d5a2a-eea8-4805-b974-3aa4aa9a913a" providerId="ADAL" clId="{A2AE475F-40E2-4323-8204-AA3E6F69A42F}" dt="2022-11-22T22:10:38.205" v="546" actId="478"/>
          <ac:grpSpMkLst>
            <pc:docMk/>
            <pc:sldMk cId="360187867" sldId="1254"/>
            <ac:grpSpMk id="1441" creationId="{086E64DA-D0A9-7675-DA97-69FA1E2DC19C}"/>
          </ac:grpSpMkLst>
        </pc:grpChg>
        <pc:grpChg chg="del">
          <ac:chgData name="Jonathan  Cosme" userId="272d5a2a-eea8-4805-b974-3aa4aa9a913a" providerId="ADAL" clId="{A2AE475F-40E2-4323-8204-AA3E6F69A42F}" dt="2022-11-22T22:10:56.469" v="549" actId="478"/>
          <ac:grpSpMkLst>
            <pc:docMk/>
            <pc:sldMk cId="360187867" sldId="1254"/>
            <ac:grpSpMk id="1452" creationId="{A3D3107F-87BD-6F81-BADF-E5A39C32444F}"/>
          </ac:grpSpMkLst>
        </pc:grpChg>
        <pc:grpChg chg="del">
          <ac:chgData name="Jonathan  Cosme" userId="272d5a2a-eea8-4805-b974-3aa4aa9a913a" providerId="ADAL" clId="{A2AE475F-40E2-4323-8204-AA3E6F69A42F}" dt="2022-11-22T22:10:56.469" v="549" actId="478"/>
          <ac:grpSpMkLst>
            <pc:docMk/>
            <pc:sldMk cId="360187867" sldId="1254"/>
            <ac:grpSpMk id="1454" creationId="{D1203D5D-B168-3E84-16B3-2B917F4D2DA1}"/>
          </ac:grpSpMkLst>
        </pc:grpChg>
        <pc:cxnChg chg="add del mod">
          <ac:chgData name="Jonathan  Cosme" userId="272d5a2a-eea8-4805-b974-3aa4aa9a913a" providerId="ADAL" clId="{A2AE475F-40E2-4323-8204-AA3E6F69A42F}" dt="2022-11-22T22:10:56.469" v="549" actId="478"/>
          <ac:cxnSpMkLst>
            <pc:docMk/>
            <pc:sldMk cId="360187867" sldId="1254"/>
            <ac:cxnSpMk id="18" creationId="{CF83ADBD-B1B4-3E81-92E1-23C11F8FE0BF}"/>
          </ac:cxnSpMkLst>
        </pc:cxnChg>
        <pc:cxnChg chg="del">
          <ac:chgData name="Jonathan  Cosme" userId="272d5a2a-eea8-4805-b974-3aa4aa9a913a" providerId="ADAL" clId="{A2AE475F-40E2-4323-8204-AA3E6F69A42F}" dt="2022-11-22T22:10:19.948" v="545" actId="478"/>
          <ac:cxnSpMkLst>
            <pc:docMk/>
            <pc:sldMk cId="360187867" sldId="1254"/>
            <ac:cxnSpMk id="1439" creationId="{59A192FE-B2D5-6C37-1C8B-17C47148C607}"/>
          </ac:cxnSpMkLst>
        </pc:cxnChg>
        <pc:cxnChg chg="del">
          <ac:chgData name="Jonathan  Cosme" userId="272d5a2a-eea8-4805-b974-3aa4aa9a913a" providerId="ADAL" clId="{A2AE475F-40E2-4323-8204-AA3E6F69A42F}" dt="2022-11-22T22:10:38.205" v="546" actId="478"/>
          <ac:cxnSpMkLst>
            <pc:docMk/>
            <pc:sldMk cId="360187867" sldId="1254"/>
            <ac:cxnSpMk id="1451" creationId="{136C6DFF-60D0-7DB8-0202-4DB1F654F89B}"/>
          </ac:cxnSpMkLst>
        </pc:cxnChg>
      </pc:sldChg>
      <pc:sldChg chg="delSp mod">
        <pc:chgData name="Jonathan  Cosme" userId="272d5a2a-eea8-4805-b974-3aa4aa9a913a" providerId="ADAL" clId="{A2AE475F-40E2-4323-8204-AA3E6F69A42F}" dt="2022-11-22T22:44:46.900" v="908" actId="478"/>
        <pc:sldMkLst>
          <pc:docMk/>
          <pc:sldMk cId="2981422631" sldId="1257"/>
        </pc:sldMkLst>
        <pc:spChg chg="del">
          <ac:chgData name="Jonathan  Cosme" userId="272d5a2a-eea8-4805-b974-3aa4aa9a913a" providerId="ADAL" clId="{A2AE475F-40E2-4323-8204-AA3E6F69A42F}" dt="2022-11-22T22:44:41.868" v="906" actId="478"/>
          <ac:spMkLst>
            <pc:docMk/>
            <pc:sldMk cId="2981422631" sldId="1257"/>
            <ac:spMk id="2" creationId="{17A0E20F-DDDB-980F-5954-BBA82A27C441}"/>
          </ac:spMkLst>
        </pc:spChg>
        <pc:spChg chg="del">
          <ac:chgData name="Jonathan  Cosme" userId="272d5a2a-eea8-4805-b974-3aa4aa9a913a" providerId="ADAL" clId="{A2AE475F-40E2-4323-8204-AA3E6F69A42F}" dt="2022-11-22T22:44:29.691" v="902" actId="478"/>
          <ac:spMkLst>
            <pc:docMk/>
            <pc:sldMk cId="2981422631" sldId="1257"/>
            <ac:spMk id="3" creationId="{4789D6A1-CCA1-96D4-27EA-E1320B9B322A}"/>
          </ac:spMkLst>
        </pc:spChg>
        <pc:spChg chg="del">
          <ac:chgData name="Jonathan  Cosme" userId="272d5a2a-eea8-4805-b974-3aa4aa9a913a" providerId="ADAL" clId="{A2AE475F-40E2-4323-8204-AA3E6F69A42F}" dt="2022-11-22T22:44:46.900" v="908" actId="478"/>
          <ac:spMkLst>
            <pc:docMk/>
            <pc:sldMk cId="2981422631" sldId="1257"/>
            <ac:spMk id="4" creationId="{10B24DCF-19E5-1FB5-C83F-C97B2A72463D}"/>
          </ac:spMkLst>
        </pc:spChg>
        <pc:spChg chg="del">
          <ac:chgData name="Jonathan  Cosme" userId="272d5a2a-eea8-4805-b974-3aa4aa9a913a" providerId="ADAL" clId="{A2AE475F-40E2-4323-8204-AA3E6F69A42F}" dt="2022-11-22T22:44:41.868" v="906" actId="478"/>
          <ac:spMkLst>
            <pc:docMk/>
            <pc:sldMk cId="2981422631" sldId="1257"/>
            <ac:spMk id="5" creationId="{160316C4-943B-532B-B729-A5598D962E8D}"/>
          </ac:spMkLst>
        </pc:spChg>
        <pc:spChg chg="del">
          <ac:chgData name="Jonathan  Cosme" userId="272d5a2a-eea8-4805-b974-3aa4aa9a913a" providerId="ADAL" clId="{A2AE475F-40E2-4323-8204-AA3E6F69A42F}" dt="2022-11-22T22:44:29.691" v="902" actId="478"/>
          <ac:spMkLst>
            <pc:docMk/>
            <pc:sldMk cId="2981422631" sldId="1257"/>
            <ac:spMk id="6" creationId="{E8EA5D75-A5E4-7FEE-7F9E-C570C9891790}"/>
          </ac:spMkLst>
        </pc:spChg>
        <pc:spChg chg="del">
          <ac:chgData name="Jonathan  Cosme" userId="272d5a2a-eea8-4805-b974-3aa4aa9a913a" providerId="ADAL" clId="{A2AE475F-40E2-4323-8204-AA3E6F69A42F}" dt="2022-11-22T22:44:29.691" v="902" actId="478"/>
          <ac:spMkLst>
            <pc:docMk/>
            <pc:sldMk cId="2981422631" sldId="1257"/>
            <ac:spMk id="8" creationId="{24A6C1D7-C3DC-AE13-79B6-CB2A9F8F16AC}"/>
          </ac:spMkLst>
        </pc:spChg>
        <pc:spChg chg="del">
          <ac:chgData name="Jonathan  Cosme" userId="272d5a2a-eea8-4805-b974-3aa4aa9a913a" providerId="ADAL" clId="{A2AE475F-40E2-4323-8204-AA3E6F69A42F}" dt="2022-11-22T22:44:46.900" v="908" actId="478"/>
          <ac:spMkLst>
            <pc:docMk/>
            <pc:sldMk cId="2981422631" sldId="1257"/>
            <ac:spMk id="1236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2:44:29.691" v="902" actId="478"/>
          <ac:picMkLst>
            <pc:docMk/>
            <pc:sldMk cId="2981422631" sldId="1257"/>
            <ac:picMk id="7" creationId="{4E69285E-7AB3-7BCE-8467-943494AAE784}"/>
          </ac:picMkLst>
        </pc:picChg>
        <pc:picChg chg="del">
          <ac:chgData name="Jonathan  Cosme" userId="272d5a2a-eea8-4805-b974-3aa4aa9a913a" providerId="ADAL" clId="{A2AE475F-40E2-4323-8204-AA3E6F69A42F}" dt="2022-11-22T22:44:46.900" v="908" actId="478"/>
          <ac:picMkLst>
            <pc:docMk/>
            <pc:sldMk cId="2981422631" sldId="1257"/>
            <ac:picMk id="123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44:41.868" v="906" actId="478"/>
          <ac:picMkLst>
            <pc:docMk/>
            <pc:sldMk cId="2981422631" sldId="1257"/>
            <ac:picMk id="2050" creationId="{5DA9503F-0480-D884-9F0F-25AB095BE61B}"/>
          </ac:picMkLst>
        </pc:picChg>
      </pc:sldChg>
      <pc:sldChg chg="modSp mod">
        <pc:chgData name="Jonathan  Cosme" userId="272d5a2a-eea8-4805-b974-3aa4aa9a913a" providerId="ADAL" clId="{A2AE475F-40E2-4323-8204-AA3E6F69A42F}" dt="2022-11-23T14:46:10.748" v="1963" actId="1076"/>
        <pc:sldMkLst>
          <pc:docMk/>
          <pc:sldMk cId="368418000" sldId="1260"/>
        </pc:sldMkLst>
        <pc:spChg chg="mod">
          <ac:chgData name="Jonathan  Cosme" userId="272d5a2a-eea8-4805-b974-3aa4aa9a913a" providerId="ADAL" clId="{A2AE475F-40E2-4323-8204-AA3E6F69A42F}" dt="2022-11-23T14:46:05.669" v="1962" actId="1076"/>
          <ac:spMkLst>
            <pc:docMk/>
            <pc:sldMk cId="368418000" sldId="1260"/>
            <ac:spMk id="8" creationId="{24A6C1D7-C3DC-AE13-79B6-CB2A9F8F16AC}"/>
          </ac:spMkLst>
        </pc:spChg>
        <pc:picChg chg="mod">
          <ac:chgData name="Jonathan  Cosme" userId="272d5a2a-eea8-4805-b974-3aa4aa9a913a" providerId="ADAL" clId="{A2AE475F-40E2-4323-8204-AA3E6F69A42F}" dt="2022-11-23T14:46:10.748" v="1963" actId="1076"/>
          <ac:picMkLst>
            <pc:docMk/>
            <pc:sldMk cId="368418000" sldId="1260"/>
            <ac:picMk id="9" creationId="{471CF949-9A0D-0CA6-61A1-9CBBAE2694E2}"/>
          </ac:picMkLst>
        </pc:picChg>
      </pc:sldChg>
      <pc:sldChg chg="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528964584" sldId="1262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439127335" sldId="1262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725127832" sldId="1262"/>
        </pc:sldMkLst>
      </pc:sldChg>
      <pc:sldChg chg="delSp modSp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2116592201" sldId="1263"/>
        </pc:sldMkLst>
        <pc:spChg chg="mod">
          <ac:chgData name="Jonathan  Cosme" userId="272d5a2a-eea8-4805-b974-3aa4aa9a913a" providerId="ADAL" clId="{A2AE475F-40E2-4323-8204-AA3E6F69A42F}" dt="2022-11-22T21:53:46.327" v="452" actId="1076"/>
          <ac:spMkLst>
            <pc:docMk/>
            <pc:sldMk cId="2116592201" sldId="1263"/>
            <ac:spMk id="1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3:49.150" v="453" actId="478"/>
          <ac:spMkLst>
            <pc:docMk/>
            <pc:sldMk cId="2116592201" sldId="1263"/>
            <ac:spMk id="1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3:49.150" v="453" actId="478"/>
          <ac:spMkLst>
            <pc:docMk/>
            <pc:sldMk cId="2116592201" sldId="1263"/>
            <ac:spMk id="104" creationId="{AFE90EAC-417F-E1AE-465A-75CFEF050493}"/>
          </ac:spMkLst>
        </pc:spChg>
        <pc:spChg chg="del">
          <ac:chgData name="Jonathan  Cosme" userId="272d5a2a-eea8-4805-b974-3aa4aa9a913a" providerId="ADAL" clId="{A2AE475F-40E2-4323-8204-AA3E6F69A42F}" dt="2022-11-22T21:53:37.598" v="449" actId="478"/>
          <ac:spMkLst>
            <pc:docMk/>
            <pc:sldMk cId="2116592201" sldId="1263"/>
            <ac:spMk id="113" creationId="{C45103CD-90DC-2FE1-85AC-4728894D4D0C}"/>
          </ac:spMkLst>
        </pc:spChg>
        <pc:grpChg chg="del">
          <ac:chgData name="Jonathan  Cosme" userId="272d5a2a-eea8-4805-b974-3aa4aa9a913a" providerId="ADAL" clId="{A2AE475F-40E2-4323-8204-AA3E6F69A42F}" dt="2022-11-22T21:53:49.150" v="453" actId="478"/>
          <ac:grpSpMkLst>
            <pc:docMk/>
            <pc:sldMk cId="2116592201" sldId="1263"/>
            <ac:grpSpMk id="109" creationId="{57A02F66-BDE4-5D45-9FF3-43C89A046ECD}"/>
          </ac:grpSpMkLst>
        </pc:grpChg>
        <pc:grpChg chg="del">
          <ac:chgData name="Jonathan  Cosme" userId="272d5a2a-eea8-4805-b974-3aa4aa9a913a" providerId="ADAL" clId="{A2AE475F-40E2-4323-8204-AA3E6F69A42F}" dt="2022-11-22T21:53:49.150" v="453" actId="478"/>
          <ac:grpSpMkLst>
            <pc:docMk/>
            <pc:sldMk cId="2116592201" sldId="1263"/>
            <ac:grpSpMk id="110" creationId="{F945E031-FD4F-503A-36AB-B1ED9FD02166}"/>
          </ac:grpSpMkLst>
        </pc:grpChg>
        <pc:grpChg chg="del">
          <ac:chgData name="Jonathan  Cosme" userId="272d5a2a-eea8-4805-b974-3aa4aa9a913a" providerId="ADAL" clId="{A2AE475F-40E2-4323-8204-AA3E6F69A42F}" dt="2022-11-22T21:53:49.150" v="453" actId="478"/>
          <ac:grpSpMkLst>
            <pc:docMk/>
            <pc:sldMk cId="2116592201" sldId="1263"/>
            <ac:grpSpMk id="111" creationId="{BD927720-E878-EB35-30BD-DC705D343432}"/>
          </ac:grpSpMkLst>
        </pc:grpChg>
        <pc:grpChg chg="del">
          <ac:chgData name="Jonathan  Cosme" userId="272d5a2a-eea8-4805-b974-3aa4aa9a913a" providerId="ADAL" clId="{A2AE475F-40E2-4323-8204-AA3E6F69A42F}" dt="2022-11-22T21:53:49.150" v="453" actId="478"/>
          <ac:grpSpMkLst>
            <pc:docMk/>
            <pc:sldMk cId="2116592201" sldId="1263"/>
            <ac:grpSpMk id="112" creationId="{C6BDE2F2-3552-005C-D497-29DCA065E8E3}"/>
          </ac:grpSpMkLst>
        </pc:grpChg>
      </pc:sldChg>
      <pc:sldChg chg="add">
        <pc:chgData name="Jonathan  Cosme" userId="272d5a2a-eea8-4805-b974-3aa4aa9a913a" providerId="ADAL" clId="{A2AE475F-40E2-4323-8204-AA3E6F69A42F}" dt="2022-11-23T04:31:30.471" v="945"/>
        <pc:sldMkLst>
          <pc:docMk/>
          <pc:sldMk cId="3789728945" sldId="1263"/>
        </pc:sldMkLst>
      </pc:sldChg>
      <pc:sldChg chg="delSp mod">
        <pc:chgData name="Jonathan  Cosme" userId="272d5a2a-eea8-4805-b974-3aa4aa9a913a" providerId="ADAL" clId="{A2AE475F-40E2-4323-8204-AA3E6F69A42F}" dt="2022-11-22T22:40:53.175" v="886" actId="478"/>
        <pc:sldMkLst>
          <pc:docMk/>
          <pc:sldMk cId="2824988383" sldId="1264"/>
        </pc:sldMkLst>
        <pc:spChg chg="del">
          <ac:chgData name="Jonathan  Cosme" userId="272d5a2a-eea8-4805-b974-3aa4aa9a913a" providerId="ADAL" clId="{A2AE475F-40E2-4323-8204-AA3E6F69A42F}" dt="2022-11-22T22:40:37.106" v="882" actId="478"/>
          <ac:spMkLst>
            <pc:docMk/>
            <pc:sldMk cId="2824988383" sldId="1264"/>
            <ac:spMk id="528" creationId="{2DF2D2D8-A10C-2DA6-9F1C-E964C4952A42}"/>
          </ac:spMkLst>
        </pc:spChg>
        <pc:spChg chg="del">
          <ac:chgData name="Jonathan  Cosme" userId="272d5a2a-eea8-4805-b974-3aa4aa9a913a" providerId="ADAL" clId="{A2AE475F-40E2-4323-8204-AA3E6F69A42F}" dt="2022-11-22T22:40:31.714" v="880" actId="478"/>
          <ac:spMkLst>
            <pc:docMk/>
            <pc:sldMk cId="2824988383" sldId="1264"/>
            <ac:spMk id="529" creationId="{8F5617D7-D568-66EB-4745-A7A67BF57644}"/>
          </ac:spMkLst>
        </pc:spChg>
        <pc:spChg chg="del">
          <ac:chgData name="Jonathan  Cosme" userId="272d5a2a-eea8-4805-b974-3aa4aa9a913a" providerId="ADAL" clId="{A2AE475F-40E2-4323-8204-AA3E6F69A42F}" dt="2022-11-22T22:40:26.041" v="878" actId="478"/>
          <ac:spMkLst>
            <pc:docMk/>
            <pc:sldMk cId="2824988383" sldId="1264"/>
            <ac:spMk id="568" creationId="{600CF6E5-8160-E5CD-F314-7DCE9C828435}"/>
          </ac:spMkLst>
        </pc:spChg>
        <pc:spChg chg="del">
          <ac:chgData name="Jonathan  Cosme" userId="272d5a2a-eea8-4805-b974-3aa4aa9a913a" providerId="ADAL" clId="{A2AE475F-40E2-4323-8204-AA3E6F69A42F}" dt="2022-11-22T22:40:13.661" v="876" actId="478"/>
          <ac:spMkLst>
            <pc:docMk/>
            <pc:sldMk cId="2824988383" sldId="1264"/>
            <ac:spMk id="611" creationId="{21A3527C-5E4C-253B-1446-ECAE2B7E3D31}"/>
          </ac:spMkLst>
        </pc:spChg>
        <pc:grpChg chg="del">
          <ac:chgData name="Jonathan  Cosme" userId="272d5a2a-eea8-4805-b974-3aa4aa9a913a" providerId="ADAL" clId="{A2AE475F-40E2-4323-8204-AA3E6F69A42F}" dt="2022-11-22T22:40:42.780" v="884" actId="478"/>
          <ac:grpSpMkLst>
            <pc:docMk/>
            <pc:sldMk cId="2824988383" sldId="1264"/>
            <ac:grpSpMk id="577" creationId="{186876E0-89B4-8735-AB00-D28F2C1EE32E}"/>
          </ac:grpSpMkLst>
        </pc:grpChg>
        <pc:grpChg chg="del">
          <ac:chgData name="Jonathan  Cosme" userId="272d5a2a-eea8-4805-b974-3aa4aa9a913a" providerId="ADAL" clId="{A2AE475F-40E2-4323-8204-AA3E6F69A42F}" dt="2022-11-22T22:40:37.106" v="882" actId="478"/>
          <ac:grpSpMkLst>
            <pc:docMk/>
            <pc:sldMk cId="2824988383" sldId="1264"/>
            <ac:grpSpMk id="578" creationId="{05AF85D1-61D2-CFFF-13F1-0C858E80089F}"/>
          </ac:grpSpMkLst>
        </pc:grpChg>
        <pc:grpChg chg="del">
          <ac:chgData name="Jonathan  Cosme" userId="272d5a2a-eea8-4805-b974-3aa4aa9a913a" providerId="ADAL" clId="{A2AE475F-40E2-4323-8204-AA3E6F69A42F}" dt="2022-11-22T22:40:31.714" v="880" actId="478"/>
          <ac:grpSpMkLst>
            <pc:docMk/>
            <pc:sldMk cId="2824988383" sldId="1264"/>
            <ac:grpSpMk id="579" creationId="{65993EAA-B6AE-78ED-2564-2D9D9FC0DFE8}"/>
          </ac:grpSpMkLst>
        </pc:grpChg>
        <pc:grpChg chg="del">
          <ac:chgData name="Jonathan  Cosme" userId="272d5a2a-eea8-4805-b974-3aa4aa9a913a" providerId="ADAL" clId="{A2AE475F-40E2-4323-8204-AA3E6F69A42F}" dt="2022-11-22T22:40:26.041" v="878" actId="478"/>
          <ac:grpSpMkLst>
            <pc:docMk/>
            <pc:sldMk cId="2824988383" sldId="1264"/>
            <ac:grpSpMk id="580" creationId="{4F2AF411-CDE3-5ABB-9001-0DDA53AC8B8E}"/>
          </ac:grpSpMkLst>
        </pc:grpChg>
        <pc:grpChg chg="del">
          <ac:chgData name="Jonathan  Cosme" userId="272d5a2a-eea8-4805-b974-3aa4aa9a913a" providerId="ADAL" clId="{A2AE475F-40E2-4323-8204-AA3E6F69A42F}" dt="2022-11-22T22:40:53.175" v="886" actId="478"/>
          <ac:grpSpMkLst>
            <pc:docMk/>
            <pc:sldMk cId="2824988383" sldId="1264"/>
            <ac:grpSpMk id="581" creationId="{DF656E37-B561-7B64-3822-4A302F705604}"/>
          </ac:grpSpMkLst>
        </pc:grpChg>
        <pc:grpChg chg="del">
          <ac:chgData name="Jonathan  Cosme" userId="272d5a2a-eea8-4805-b974-3aa4aa9a913a" providerId="ADAL" clId="{A2AE475F-40E2-4323-8204-AA3E6F69A42F}" dt="2022-11-22T22:40:53.175" v="886" actId="478"/>
          <ac:grpSpMkLst>
            <pc:docMk/>
            <pc:sldMk cId="2824988383" sldId="1264"/>
            <ac:grpSpMk id="582" creationId="{48067478-64D0-F795-95F1-30BAD5D6DC4B}"/>
          </ac:grpSpMkLst>
        </pc:grpChg>
        <pc:grpChg chg="del">
          <ac:chgData name="Jonathan  Cosme" userId="272d5a2a-eea8-4805-b974-3aa4aa9a913a" providerId="ADAL" clId="{A2AE475F-40E2-4323-8204-AA3E6F69A42F}" dt="2022-11-22T22:40:53.175" v="886" actId="478"/>
          <ac:grpSpMkLst>
            <pc:docMk/>
            <pc:sldMk cId="2824988383" sldId="1264"/>
            <ac:grpSpMk id="583" creationId="{21260FF1-72C4-AF0F-398E-C22D933BED8F}"/>
          </ac:grpSpMkLst>
        </pc:grpChg>
        <pc:picChg chg="del">
          <ac:chgData name="Jonathan  Cosme" userId="272d5a2a-eea8-4805-b974-3aa4aa9a913a" providerId="ADAL" clId="{A2AE475F-40E2-4323-8204-AA3E6F69A42F}" dt="2022-11-22T22:40:13.661" v="876" actId="478"/>
          <ac:picMkLst>
            <pc:docMk/>
            <pc:sldMk cId="2824988383" sldId="1264"/>
            <ac:picMk id="584" creationId="{ABE7B883-450B-0904-BD91-33BC65C0DCDE}"/>
          </ac:picMkLst>
        </pc:pic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85" creationId="{FC22B5F3-6417-C673-4B11-BF87535B2B68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0" creationId="{94BC5211-5089-B755-873E-572B5C91A91E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4" creationId="{65691849-E919-9B31-2F91-1FC19CBCDE81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5" creationId="{5FBF80E0-5E95-B1A7-35C5-3D47C09EEEC9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6" creationId="{04CFB6A4-EDF1-A775-0A7C-D980EFE92F2F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597" creationId="{83FA6512-32A4-9358-4B5B-E180E05DE9C6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602" creationId="{365A8E00-73A5-E480-544F-566FD5D66ACB}"/>
          </ac:cxnSpMkLst>
        </pc:cxnChg>
        <pc:cxnChg chg="del">
          <ac:chgData name="Jonathan  Cosme" userId="272d5a2a-eea8-4805-b974-3aa4aa9a913a" providerId="ADAL" clId="{A2AE475F-40E2-4323-8204-AA3E6F69A42F}" dt="2022-11-22T22:40:13.661" v="876" actId="478"/>
          <ac:cxnSpMkLst>
            <pc:docMk/>
            <pc:sldMk cId="2824988383" sldId="1264"/>
            <ac:cxnSpMk id="603" creationId="{9488EA47-97B6-6753-611F-295067D232FC}"/>
          </ac:cxnSpMkLst>
        </pc:cxnChg>
      </pc:sldChg>
      <pc:sldChg chg="modSp add mod">
        <pc:chgData name="Jonathan  Cosme" userId="272d5a2a-eea8-4805-b974-3aa4aa9a913a" providerId="ADAL" clId="{A2AE475F-40E2-4323-8204-AA3E6F69A42F}" dt="2022-11-22T20:38:09.672" v="13" actId="20577"/>
        <pc:sldMkLst>
          <pc:docMk/>
          <pc:sldMk cId="4282847595" sldId="1265"/>
        </pc:sldMkLst>
        <pc:spChg chg="mod">
          <ac:chgData name="Jonathan  Cosme" userId="272d5a2a-eea8-4805-b974-3aa4aa9a913a" providerId="ADAL" clId="{A2AE475F-40E2-4323-8204-AA3E6F69A42F}" dt="2022-11-22T20:38:09.672" v="13" actId="20577"/>
          <ac:spMkLst>
            <pc:docMk/>
            <pc:sldMk cId="4282847595" sldId="1265"/>
            <ac:spMk id="5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38:02.316" v="10"/>
        <pc:sldMkLst>
          <pc:docMk/>
          <pc:sldMk cId="401077419" sldId="1266"/>
        </pc:sldMkLst>
      </pc:sldChg>
      <pc:sldChg chg="add">
        <pc:chgData name="Jonathan  Cosme" userId="272d5a2a-eea8-4805-b974-3aa4aa9a913a" providerId="ADAL" clId="{A2AE475F-40E2-4323-8204-AA3E6F69A42F}" dt="2022-11-22T20:38:07.228" v="12"/>
        <pc:sldMkLst>
          <pc:docMk/>
          <pc:sldMk cId="360298957" sldId="1267"/>
        </pc:sldMkLst>
      </pc:sldChg>
      <pc:sldChg chg="modSp add mod">
        <pc:chgData name="Jonathan  Cosme" userId="272d5a2a-eea8-4805-b974-3aa4aa9a913a" providerId="ADAL" clId="{A2AE475F-40E2-4323-8204-AA3E6F69A42F}" dt="2022-11-23T05:03:40.400" v="1188" actId="1036"/>
        <pc:sldMkLst>
          <pc:docMk/>
          <pc:sldMk cId="3195037851" sldId="1268"/>
        </pc:sldMkLst>
        <pc:spChg chg="mod">
          <ac:chgData name="Jonathan  Cosme" userId="272d5a2a-eea8-4805-b974-3aa4aa9a913a" providerId="ADAL" clId="{A2AE475F-40E2-4323-8204-AA3E6F69A42F}" dt="2022-11-23T05:03:40.400" v="1188" actId="1036"/>
          <ac:spMkLst>
            <pc:docMk/>
            <pc:sldMk cId="3195037851" sldId="1268"/>
            <ac:spMk id="7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0:42:53.677" v="113" actId="20577"/>
          <ac:spMkLst>
            <pc:docMk/>
            <pc:sldMk cId="3195037851" sldId="1268"/>
            <ac:spMk id="753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5:03:44.456" v="1189"/>
        <pc:sldMkLst>
          <pc:docMk/>
          <pc:sldMk cId="3144207935" sldId="1269"/>
        </pc:sldMkLst>
        <pc:spChg chg="mod">
          <ac:chgData name="Jonathan  Cosme" userId="272d5a2a-eea8-4805-b974-3aa4aa9a913a" providerId="ADAL" clId="{A2AE475F-40E2-4323-8204-AA3E6F69A42F}" dt="2022-11-23T05:03:44.456" v="1189"/>
          <ac:spMkLst>
            <pc:docMk/>
            <pc:sldMk cId="3144207935" sldId="1269"/>
            <ac:spMk id="750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39:44.091" v="87"/>
        <pc:sldMkLst>
          <pc:docMk/>
          <pc:sldMk cId="3018025891" sldId="1270"/>
        </pc:sldMkLst>
      </pc:sldChg>
      <pc:sldChg chg="add">
        <pc:chgData name="Jonathan  Cosme" userId="272d5a2a-eea8-4805-b974-3aa4aa9a913a" providerId="ADAL" clId="{A2AE475F-40E2-4323-8204-AA3E6F69A42F}" dt="2022-11-22T20:39:50.762" v="89"/>
        <pc:sldMkLst>
          <pc:docMk/>
          <pc:sldMk cId="4260578814" sldId="1271"/>
        </pc:sldMkLst>
      </pc:sldChg>
      <pc:sldChg chg="add">
        <pc:chgData name="Jonathan  Cosme" userId="272d5a2a-eea8-4805-b974-3aa4aa9a913a" providerId="ADAL" clId="{A2AE475F-40E2-4323-8204-AA3E6F69A42F}" dt="2022-11-22T20:40:08.604" v="92"/>
        <pc:sldMkLst>
          <pc:docMk/>
          <pc:sldMk cId="281778984" sldId="1272"/>
        </pc:sldMkLst>
      </pc:sldChg>
      <pc:sldChg chg="add">
        <pc:chgData name="Jonathan  Cosme" userId="272d5a2a-eea8-4805-b974-3aa4aa9a913a" providerId="ADAL" clId="{A2AE475F-40E2-4323-8204-AA3E6F69A42F}" dt="2022-11-22T20:43:34.259" v="114"/>
        <pc:sldMkLst>
          <pc:docMk/>
          <pc:sldMk cId="147458950" sldId="1273"/>
        </pc:sldMkLst>
      </pc:sldChg>
      <pc:sldChg chg="add">
        <pc:chgData name="Jonathan  Cosme" userId="272d5a2a-eea8-4805-b974-3aa4aa9a913a" providerId="ADAL" clId="{A2AE475F-40E2-4323-8204-AA3E6F69A42F}" dt="2022-11-22T20:43:50.422" v="116"/>
        <pc:sldMkLst>
          <pc:docMk/>
          <pc:sldMk cId="3594423555" sldId="1274"/>
        </pc:sldMkLst>
      </pc:sldChg>
      <pc:sldChg chg="add">
        <pc:chgData name="Jonathan  Cosme" userId="272d5a2a-eea8-4805-b974-3aa4aa9a913a" providerId="ADAL" clId="{A2AE475F-40E2-4323-8204-AA3E6F69A42F}" dt="2022-11-22T20:43:58.066" v="118"/>
        <pc:sldMkLst>
          <pc:docMk/>
          <pc:sldMk cId="632810678" sldId="1275"/>
        </pc:sldMkLst>
      </pc:sldChg>
      <pc:sldChg chg="delSp add mod">
        <pc:chgData name="Jonathan  Cosme" userId="272d5a2a-eea8-4805-b974-3aa4aa9a913a" providerId="ADAL" clId="{A2AE475F-40E2-4323-8204-AA3E6F69A42F}" dt="2022-11-22T20:44:17.893" v="121" actId="478"/>
        <pc:sldMkLst>
          <pc:docMk/>
          <pc:sldMk cId="898057400" sldId="1276"/>
        </pc:sldMkLst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1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81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82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82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0:44:17.893" v="121" actId="478"/>
          <ac:spMkLst>
            <pc:docMk/>
            <pc:sldMk cId="898057400" sldId="1276"/>
            <ac:spMk id="826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2T20:44:17.893" v="121" actId="478"/>
          <ac:grpSpMkLst>
            <pc:docMk/>
            <pc:sldMk cId="898057400" sldId="1276"/>
            <ac:grpSpMk id="820" creationId="{00000000-0000-0000-0000-000000000000}"/>
          </ac:grpSpMkLst>
        </pc:grpChg>
      </pc:sldChg>
      <pc:sldChg chg="modSp add mod">
        <pc:chgData name="Jonathan  Cosme" userId="272d5a2a-eea8-4805-b974-3aa4aa9a913a" providerId="ADAL" clId="{A2AE475F-40E2-4323-8204-AA3E6F69A42F}" dt="2022-11-22T20:45:01.946" v="127" actId="20577"/>
        <pc:sldMkLst>
          <pc:docMk/>
          <pc:sldMk cId="2299460207" sldId="1277"/>
        </pc:sldMkLst>
        <pc:spChg chg="mod">
          <ac:chgData name="Jonathan  Cosme" userId="272d5a2a-eea8-4805-b974-3aa4aa9a913a" providerId="ADAL" clId="{A2AE475F-40E2-4323-8204-AA3E6F69A42F}" dt="2022-11-22T20:45:01.946" v="127" actId="20577"/>
          <ac:spMkLst>
            <pc:docMk/>
            <pc:sldMk cId="2299460207" sldId="1277"/>
            <ac:spMk id="862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44:57.195" v="126"/>
        <pc:sldMkLst>
          <pc:docMk/>
          <pc:sldMk cId="3628950765" sldId="1278"/>
        </pc:sldMkLst>
      </pc:sldChg>
      <pc:sldChg chg="add del">
        <pc:chgData name="Jonathan  Cosme" userId="272d5a2a-eea8-4805-b974-3aa4aa9a913a" providerId="ADAL" clId="{A2AE475F-40E2-4323-8204-AA3E6F69A42F}" dt="2022-11-22T20:45:24.157" v="129" actId="47"/>
        <pc:sldMkLst>
          <pc:docMk/>
          <pc:sldMk cId="2842517176" sldId="1279"/>
        </pc:sldMkLst>
      </pc:sldChg>
      <pc:sldChg chg="modSp add mod">
        <pc:chgData name="Jonathan  Cosme" userId="272d5a2a-eea8-4805-b974-3aa4aa9a913a" providerId="ADAL" clId="{A2AE475F-40E2-4323-8204-AA3E6F69A42F}" dt="2022-11-23T06:25:37.850" v="1201" actId="14100"/>
        <pc:sldMkLst>
          <pc:docMk/>
          <pc:sldMk cId="2895081819" sldId="1279"/>
        </pc:sldMkLst>
        <pc:spChg chg="mod">
          <ac:chgData name="Jonathan  Cosme" userId="272d5a2a-eea8-4805-b974-3aa4aa9a913a" providerId="ADAL" clId="{A2AE475F-40E2-4323-8204-AA3E6F69A42F}" dt="2022-11-23T06:25:37.850" v="1201" actId="14100"/>
          <ac:spMkLst>
            <pc:docMk/>
            <pc:sldMk cId="2895081819" sldId="1279"/>
            <ac:spMk id="884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2T20:49:13.030" v="137" actId="20577"/>
        <pc:sldMkLst>
          <pc:docMk/>
          <pc:sldMk cId="1361531633" sldId="1280"/>
        </pc:sldMkLst>
        <pc:spChg chg="mod">
          <ac:chgData name="Jonathan  Cosme" userId="272d5a2a-eea8-4805-b974-3aa4aa9a913a" providerId="ADAL" clId="{A2AE475F-40E2-4323-8204-AA3E6F69A42F}" dt="2022-11-22T20:49:13.030" v="137" actId="20577"/>
          <ac:spMkLst>
            <pc:docMk/>
            <pc:sldMk cId="1361531633" sldId="1280"/>
            <ac:spMk id="997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49:45.725" v="139"/>
        <pc:sldMkLst>
          <pc:docMk/>
          <pc:sldMk cId="1863492011" sldId="1281"/>
        </pc:sldMkLst>
      </pc:sldChg>
      <pc:sldChg chg="add">
        <pc:chgData name="Jonathan  Cosme" userId="272d5a2a-eea8-4805-b974-3aa4aa9a913a" providerId="ADAL" clId="{A2AE475F-40E2-4323-8204-AA3E6F69A42F}" dt="2022-11-22T20:50:29.379" v="141"/>
        <pc:sldMkLst>
          <pc:docMk/>
          <pc:sldMk cId="2236365905" sldId="1282"/>
        </pc:sldMkLst>
      </pc:sldChg>
      <pc:sldChg chg="add">
        <pc:chgData name="Jonathan  Cosme" userId="272d5a2a-eea8-4805-b974-3aa4aa9a913a" providerId="ADAL" clId="{A2AE475F-40E2-4323-8204-AA3E6F69A42F}" dt="2022-11-22T20:50:39.701" v="143"/>
        <pc:sldMkLst>
          <pc:docMk/>
          <pc:sldMk cId="1294244416" sldId="1283"/>
        </pc:sldMkLst>
      </pc:sldChg>
      <pc:sldChg chg="add">
        <pc:chgData name="Jonathan  Cosme" userId="272d5a2a-eea8-4805-b974-3aa4aa9a913a" providerId="ADAL" clId="{A2AE475F-40E2-4323-8204-AA3E6F69A42F}" dt="2022-11-22T20:50:46.083" v="145"/>
        <pc:sldMkLst>
          <pc:docMk/>
          <pc:sldMk cId="1026415097" sldId="1284"/>
        </pc:sldMkLst>
      </pc:sldChg>
      <pc:sldChg chg="add">
        <pc:chgData name="Jonathan  Cosme" userId="272d5a2a-eea8-4805-b974-3aa4aa9a913a" providerId="ADAL" clId="{A2AE475F-40E2-4323-8204-AA3E6F69A42F}" dt="2022-11-22T20:51:12.263" v="149"/>
        <pc:sldMkLst>
          <pc:docMk/>
          <pc:sldMk cId="1271788878" sldId="1285"/>
        </pc:sldMkLst>
      </pc:sldChg>
      <pc:sldChg chg="add">
        <pc:chgData name="Jonathan  Cosme" userId="272d5a2a-eea8-4805-b974-3aa4aa9a913a" providerId="ADAL" clId="{A2AE475F-40E2-4323-8204-AA3E6F69A42F}" dt="2022-11-22T20:51:30.541" v="151"/>
        <pc:sldMkLst>
          <pc:docMk/>
          <pc:sldMk cId="3958762241" sldId="1286"/>
        </pc:sldMkLst>
      </pc:sldChg>
      <pc:sldChg chg="add">
        <pc:chgData name="Jonathan  Cosme" userId="272d5a2a-eea8-4805-b974-3aa4aa9a913a" providerId="ADAL" clId="{A2AE475F-40E2-4323-8204-AA3E6F69A42F}" dt="2022-11-22T20:51:39.142" v="153"/>
        <pc:sldMkLst>
          <pc:docMk/>
          <pc:sldMk cId="3473246581" sldId="1287"/>
        </pc:sldMkLst>
      </pc:sldChg>
      <pc:sldChg chg="add">
        <pc:chgData name="Jonathan  Cosme" userId="272d5a2a-eea8-4805-b974-3aa4aa9a913a" providerId="ADAL" clId="{A2AE475F-40E2-4323-8204-AA3E6F69A42F}" dt="2022-11-22T20:51:54.477" v="155"/>
        <pc:sldMkLst>
          <pc:docMk/>
          <pc:sldMk cId="878088097" sldId="1288"/>
        </pc:sldMkLst>
      </pc:sldChg>
      <pc:sldChg chg="add">
        <pc:chgData name="Jonathan  Cosme" userId="272d5a2a-eea8-4805-b974-3aa4aa9a913a" providerId="ADAL" clId="{A2AE475F-40E2-4323-8204-AA3E6F69A42F}" dt="2022-11-22T20:52:01.141" v="157"/>
        <pc:sldMkLst>
          <pc:docMk/>
          <pc:sldMk cId="3175532161" sldId="1289"/>
        </pc:sldMkLst>
      </pc:sldChg>
      <pc:sldChg chg="add">
        <pc:chgData name="Jonathan  Cosme" userId="272d5a2a-eea8-4805-b974-3aa4aa9a913a" providerId="ADAL" clId="{A2AE475F-40E2-4323-8204-AA3E6F69A42F}" dt="2022-11-22T20:52:07.694" v="159"/>
        <pc:sldMkLst>
          <pc:docMk/>
          <pc:sldMk cId="2937994762" sldId="1290"/>
        </pc:sldMkLst>
      </pc:sldChg>
      <pc:sldChg chg="add">
        <pc:chgData name="Jonathan  Cosme" userId="272d5a2a-eea8-4805-b974-3aa4aa9a913a" providerId="ADAL" clId="{A2AE475F-40E2-4323-8204-AA3E6F69A42F}" dt="2022-11-22T20:52:17.438" v="163"/>
        <pc:sldMkLst>
          <pc:docMk/>
          <pc:sldMk cId="1463994911" sldId="1291"/>
        </pc:sldMkLst>
      </pc:sldChg>
      <pc:sldChg chg="add">
        <pc:chgData name="Jonathan  Cosme" userId="272d5a2a-eea8-4805-b974-3aa4aa9a913a" providerId="ADAL" clId="{A2AE475F-40E2-4323-8204-AA3E6F69A42F}" dt="2022-11-22T20:52:22.396" v="165"/>
        <pc:sldMkLst>
          <pc:docMk/>
          <pc:sldMk cId="63560754" sldId="1292"/>
        </pc:sldMkLst>
      </pc:sldChg>
      <pc:sldChg chg="add">
        <pc:chgData name="Jonathan  Cosme" userId="272d5a2a-eea8-4805-b974-3aa4aa9a913a" providerId="ADAL" clId="{A2AE475F-40E2-4323-8204-AA3E6F69A42F}" dt="2022-11-22T20:52:38.732" v="167"/>
        <pc:sldMkLst>
          <pc:docMk/>
          <pc:sldMk cId="2159908530" sldId="1293"/>
        </pc:sldMkLst>
      </pc:sldChg>
      <pc:sldChg chg="add">
        <pc:chgData name="Jonathan  Cosme" userId="272d5a2a-eea8-4805-b974-3aa4aa9a913a" providerId="ADAL" clId="{A2AE475F-40E2-4323-8204-AA3E6F69A42F}" dt="2022-11-22T20:52:44.102" v="169"/>
        <pc:sldMkLst>
          <pc:docMk/>
          <pc:sldMk cId="2438141139" sldId="1294"/>
        </pc:sldMkLst>
      </pc:sldChg>
      <pc:sldChg chg="modSp add del mod">
        <pc:chgData name="Jonathan  Cosme" userId="272d5a2a-eea8-4805-b974-3aa4aa9a913a" providerId="ADAL" clId="{A2AE475F-40E2-4323-8204-AA3E6F69A42F}" dt="2022-11-22T20:55:24.822" v="181" actId="255"/>
        <pc:sldMkLst>
          <pc:docMk/>
          <pc:sldMk cId="4140446611" sldId="1295"/>
        </pc:sldMkLst>
        <pc:spChg chg="mod">
          <ac:chgData name="Jonathan  Cosme" userId="272d5a2a-eea8-4805-b974-3aa4aa9a913a" providerId="ADAL" clId="{A2AE475F-40E2-4323-8204-AA3E6F69A42F}" dt="2022-11-22T20:55:24.822" v="181" actId="255"/>
          <ac:spMkLst>
            <pc:docMk/>
            <pc:sldMk cId="4140446611" sldId="1295"/>
            <ac:spMk id="20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55:47.729" v="185"/>
        <pc:sldMkLst>
          <pc:docMk/>
          <pc:sldMk cId="3334561872" sldId="1296"/>
        </pc:sldMkLst>
      </pc:sldChg>
      <pc:sldChg chg="add">
        <pc:chgData name="Jonathan  Cosme" userId="272d5a2a-eea8-4805-b974-3aa4aa9a913a" providerId="ADAL" clId="{A2AE475F-40E2-4323-8204-AA3E6F69A42F}" dt="2022-11-22T20:56:12.840" v="192"/>
        <pc:sldMkLst>
          <pc:docMk/>
          <pc:sldMk cId="669390183" sldId="1297"/>
        </pc:sldMkLst>
      </pc:sldChg>
      <pc:sldChg chg="add">
        <pc:chgData name="Jonathan  Cosme" userId="272d5a2a-eea8-4805-b974-3aa4aa9a913a" providerId="ADAL" clId="{A2AE475F-40E2-4323-8204-AA3E6F69A42F}" dt="2022-11-22T20:56:57.065" v="194"/>
        <pc:sldMkLst>
          <pc:docMk/>
          <pc:sldMk cId="2150997112" sldId="1298"/>
        </pc:sldMkLst>
      </pc:sldChg>
      <pc:sldChg chg="add">
        <pc:chgData name="Jonathan  Cosme" userId="272d5a2a-eea8-4805-b974-3aa4aa9a913a" providerId="ADAL" clId="{A2AE475F-40E2-4323-8204-AA3E6F69A42F}" dt="2022-11-22T20:57:37.767" v="197"/>
        <pc:sldMkLst>
          <pc:docMk/>
          <pc:sldMk cId="329512513" sldId="1299"/>
        </pc:sldMkLst>
      </pc:sldChg>
      <pc:sldChg chg="add">
        <pc:chgData name="Jonathan  Cosme" userId="272d5a2a-eea8-4805-b974-3aa4aa9a913a" providerId="ADAL" clId="{A2AE475F-40E2-4323-8204-AA3E6F69A42F}" dt="2022-11-22T20:57:44.422" v="199"/>
        <pc:sldMkLst>
          <pc:docMk/>
          <pc:sldMk cId="3443530414" sldId="1300"/>
        </pc:sldMkLst>
      </pc:sldChg>
      <pc:sldChg chg="add">
        <pc:chgData name="Jonathan  Cosme" userId="272d5a2a-eea8-4805-b974-3aa4aa9a913a" providerId="ADAL" clId="{A2AE475F-40E2-4323-8204-AA3E6F69A42F}" dt="2022-11-22T20:57:50.534" v="201"/>
        <pc:sldMkLst>
          <pc:docMk/>
          <pc:sldMk cId="1496076176" sldId="1301"/>
        </pc:sldMkLst>
      </pc:sldChg>
      <pc:sldChg chg="delSp modSp add mod ord">
        <pc:chgData name="Jonathan  Cosme" userId="272d5a2a-eea8-4805-b974-3aa4aa9a913a" providerId="ADAL" clId="{A2AE475F-40E2-4323-8204-AA3E6F69A42F}" dt="2022-11-22T20:59:06.805" v="213" actId="478"/>
        <pc:sldMkLst>
          <pc:docMk/>
          <pc:sldMk cId="2327957535" sldId="1302"/>
        </pc:sldMkLst>
        <pc:spChg chg="del">
          <ac:chgData name="Jonathan  Cosme" userId="272d5a2a-eea8-4805-b974-3aa4aa9a913a" providerId="ADAL" clId="{A2AE475F-40E2-4323-8204-AA3E6F69A42F}" dt="2022-11-22T20:58:55.245" v="211" actId="478"/>
          <ac:spMkLst>
            <pc:docMk/>
            <pc:sldMk cId="2327957535" sldId="1302"/>
            <ac:spMk id="7" creationId="{FC086A1C-FE8D-C55C-B3F3-E52AE11A0CDE}"/>
          </ac:spMkLst>
        </pc:spChg>
        <pc:spChg chg="del">
          <ac:chgData name="Jonathan  Cosme" userId="272d5a2a-eea8-4805-b974-3aa4aa9a913a" providerId="ADAL" clId="{A2AE475F-40E2-4323-8204-AA3E6F69A42F}" dt="2022-11-22T20:59:06.805" v="213" actId="478"/>
          <ac:spMkLst>
            <pc:docMk/>
            <pc:sldMk cId="2327957535" sldId="1302"/>
            <ac:spMk id="8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0:58:44.941" v="209" actId="478"/>
          <ac:spMkLst>
            <pc:docMk/>
            <pc:sldMk cId="2327957535" sldId="1302"/>
            <ac:spMk id="23" creationId="{E2D27E77-4112-ACDC-C40B-824A15BF15CC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5" creationId="{DEDCDF10-5A82-0DA4-5CD5-9DF1FD17E65D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6" creationId="{A6834B05-F3B0-7229-46B5-CDF36A121C43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7" creationId="{A1CBABDF-74E5-EC22-10B8-F50F156DBE00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8" creationId="{EF1CE123-03CE-C70D-43BE-51BE85CC85C3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29" creationId="{E6FCC937-3CC2-F3BD-401F-1F70A7046993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0" creationId="{4CE46D38-C073-5199-0642-1129F6144B1C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1" creationId="{9D36E95E-1843-31C8-E68F-039E39FB8825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2" creationId="{313CBF7C-386D-7925-CD7E-6C9DC552F7CE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3" creationId="{0C0CB6B6-CB7D-0942-D442-C07938CE2343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4" creationId="{0C6B9F0C-E88C-94BA-E20E-812EDE797E40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5" creationId="{984CA081-5FFE-551D-763A-66B5F08A0745}"/>
          </ac:spMkLst>
        </pc:spChg>
        <pc:spChg chg="del">
          <ac:chgData name="Jonathan  Cosme" userId="272d5a2a-eea8-4805-b974-3aa4aa9a913a" providerId="ADAL" clId="{A2AE475F-40E2-4323-8204-AA3E6F69A42F}" dt="2022-11-22T20:58:36.725" v="205" actId="478"/>
          <ac:spMkLst>
            <pc:docMk/>
            <pc:sldMk cId="2327957535" sldId="1302"/>
            <ac:spMk id="36" creationId="{4C4FF1D1-F106-B1EE-489A-C47F8667FA6E}"/>
          </ac:spMkLst>
        </pc:spChg>
        <pc:grpChg chg="del">
          <ac:chgData name="Jonathan  Cosme" userId="272d5a2a-eea8-4805-b974-3aa4aa9a913a" providerId="ADAL" clId="{A2AE475F-40E2-4323-8204-AA3E6F69A42F}" dt="2022-11-22T20:58:55.245" v="211" actId="478"/>
          <ac:grpSpMkLst>
            <pc:docMk/>
            <pc:sldMk cId="2327957535" sldId="1302"/>
            <ac:grpSpMk id="22" creationId="{6F3BAE86-F0F5-5225-0043-02AA1524C0D7}"/>
          </ac:grpSpMkLst>
        </pc:grpChg>
        <pc:picChg chg="del">
          <ac:chgData name="Jonathan  Cosme" userId="272d5a2a-eea8-4805-b974-3aa4aa9a913a" providerId="ADAL" clId="{A2AE475F-40E2-4323-8204-AA3E6F69A42F}" dt="2022-11-22T20:58:36.725" v="205" actId="478"/>
          <ac:picMkLst>
            <pc:docMk/>
            <pc:sldMk cId="2327957535" sldId="1302"/>
            <ac:picMk id="1026" creationId="{514AAE02-5C66-D6AC-2BE4-184104F028F5}"/>
          </ac:picMkLst>
        </pc:picChg>
        <pc:picChg chg="del">
          <ac:chgData name="Jonathan  Cosme" userId="272d5a2a-eea8-4805-b974-3aa4aa9a913a" providerId="ADAL" clId="{A2AE475F-40E2-4323-8204-AA3E6F69A42F}" dt="2022-11-22T20:58:36.725" v="205" actId="478"/>
          <ac:picMkLst>
            <pc:docMk/>
            <pc:sldMk cId="2327957535" sldId="1302"/>
            <ac:picMk id="1028" creationId="{28781F29-ED77-D0BE-AB49-EC2FFB7BBC60}"/>
          </ac:picMkLst>
        </pc:picChg>
        <pc:cxnChg chg="del">
          <ac:chgData name="Jonathan  Cosme" userId="272d5a2a-eea8-4805-b974-3aa4aa9a913a" providerId="ADAL" clId="{A2AE475F-40E2-4323-8204-AA3E6F69A42F}" dt="2022-11-22T20:58:36.725" v="205" actId="478"/>
          <ac:cxnSpMkLst>
            <pc:docMk/>
            <pc:sldMk cId="2327957535" sldId="1302"/>
            <ac:cxnSpMk id="37" creationId="{D93C0812-A1D9-4C82-A980-ADD64A3E403B}"/>
          </ac:cxnSpMkLst>
        </pc:cxnChg>
        <pc:cxnChg chg="del">
          <ac:chgData name="Jonathan  Cosme" userId="272d5a2a-eea8-4805-b974-3aa4aa9a913a" providerId="ADAL" clId="{A2AE475F-40E2-4323-8204-AA3E6F69A42F}" dt="2022-11-22T20:58:36.725" v="205" actId="478"/>
          <ac:cxnSpMkLst>
            <pc:docMk/>
            <pc:sldMk cId="2327957535" sldId="1302"/>
            <ac:cxnSpMk id="39" creationId="{60683A3A-BEE6-920E-61FA-1F720E094CE6}"/>
          </ac:cxnSpMkLst>
        </pc:cxnChg>
      </pc:sldChg>
      <pc:sldChg chg="delSp add mod">
        <pc:chgData name="Jonathan  Cosme" userId="272d5a2a-eea8-4805-b974-3aa4aa9a913a" providerId="ADAL" clId="{A2AE475F-40E2-4323-8204-AA3E6F69A42F}" dt="2022-11-22T20:59:16.580" v="216" actId="478"/>
        <pc:sldMkLst>
          <pc:docMk/>
          <pc:sldMk cId="2094094884" sldId="1303"/>
        </pc:sldMkLst>
        <pc:spChg chg="del">
          <ac:chgData name="Jonathan  Cosme" userId="272d5a2a-eea8-4805-b974-3aa4aa9a913a" providerId="ADAL" clId="{A2AE475F-40E2-4323-8204-AA3E6F69A42F}" dt="2022-11-22T20:59:16.580" v="216" actId="478"/>
          <ac:spMkLst>
            <pc:docMk/>
            <pc:sldMk cId="2094094884" sldId="1303"/>
            <ac:spMk id="8" creationId="{00000000-0000-0000-0000-000000000000}"/>
          </ac:spMkLst>
        </pc:spChg>
      </pc:sldChg>
      <pc:sldChg chg="delSp add mod">
        <pc:chgData name="Jonathan  Cosme" userId="272d5a2a-eea8-4805-b974-3aa4aa9a913a" providerId="ADAL" clId="{A2AE475F-40E2-4323-8204-AA3E6F69A42F}" dt="2022-11-22T20:59:13.773" v="215" actId="478"/>
        <pc:sldMkLst>
          <pc:docMk/>
          <pc:sldMk cId="1446944293" sldId="1304"/>
        </pc:sldMkLst>
        <pc:spChg chg="del">
          <ac:chgData name="Jonathan  Cosme" userId="272d5a2a-eea8-4805-b974-3aa4aa9a913a" providerId="ADAL" clId="{A2AE475F-40E2-4323-8204-AA3E6F69A42F}" dt="2022-11-22T20:59:13.773" v="215" actId="478"/>
          <ac:spMkLst>
            <pc:docMk/>
            <pc:sldMk cId="1446944293" sldId="1304"/>
            <ac:spMk id="8" creationId="{00000000-0000-0000-0000-000000000000}"/>
          </ac:spMkLst>
        </pc:spChg>
      </pc:sldChg>
      <pc:sldChg chg="delSp add del mod">
        <pc:chgData name="Jonathan  Cosme" userId="272d5a2a-eea8-4805-b974-3aa4aa9a913a" providerId="ADAL" clId="{A2AE475F-40E2-4323-8204-AA3E6F69A42F}" dt="2022-11-22T23:59:55.783" v="943" actId="47"/>
        <pc:sldMkLst>
          <pc:docMk/>
          <pc:sldMk cId="2918173220" sldId="1305"/>
        </pc:sldMkLst>
        <pc:spChg chg="del">
          <ac:chgData name="Jonathan  Cosme" userId="272d5a2a-eea8-4805-b974-3aa4aa9a913a" providerId="ADAL" clId="{A2AE475F-40E2-4323-8204-AA3E6F69A42F}" dt="2022-11-22T20:59:11.613" v="214" actId="478"/>
          <ac:spMkLst>
            <pc:docMk/>
            <pc:sldMk cId="2918173220" sldId="1305"/>
            <ac:spMk id="8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0:59:39.672" v="219"/>
        <pc:sldMkLst>
          <pc:docMk/>
          <pc:sldMk cId="2643146362" sldId="1306"/>
        </pc:sldMkLst>
      </pc:sldChg>
      <pc:sldChg chg="add">
        <pc:chgData name="Jonathan  Cosme" userId="272d5a2a-eea8-4805-b974-3aa4aa9a913a" providerId="ADAL" clId="{A2AE475F-40E2-4323-8204-AA3E6F69A42F}" dt="2022-11-22T20:59:49.583" v="221"/>
        <pc:sldMkLst>
          <pc:docMk/>
          <pc:sldMk cId="3746522134" sldId="1307"/>
        </pc:sldMkLst>
      </pc:sldChg>
      <pc:sldChg chg="add">
        <pc:chgData name="Jonathan  Cosme" userId="272d5a2a-eea8-4805-b974-3aa4aa9a913a" providerId="ADAL" clId="{A2AE475F-40E2-4323-8204-AA3E6F69A42F}" dt="2022-11-22T20:59:56.655" v="223"/>
        <pc:sldMkLst>
          <pc:docMk/>
          <pc:sldMk cId="947460477" sldId="1308"/>
        </pc:sldMkLst>
      </pc:sldChg>
      <pc:sldChg chg="add">
        <pc:chgData name="Jonathan  Cosme" userId="272d5a2a-eea8-4805-b974-3aa4aa9a913a" providerId="ADAL" clId="{A2AE475F-40E2-4323-8204-AA3E6F69A42F}" dt="2022-11-22T21:00:10.503" v="226"/>
        <pc:sldMkLst>
          <pc:docMk/>
          <pc:sldMk cId="1832509375" sldId="1309"/>
        </pc:sldMkLst>
      </pc:sldChg>
      <pc:sldChg chg="add">
        <pc:chgData name="Jonathan  Cosme" userId="272d5a2a-eea8-4805-b974-3aa4aa9a913a" providerId="ADAL" clId="{A2AE475F-40E2-4323-8204-AA3E6F69A42F}" dt="2022-11-22T21:01:20.321" v="229"/>
        <pc:sldMkLst>
          <pc:docMk/>
          <pc:sldMk cId="4240142957" sldId="1310"/>
        </pc:sldMkLst>
      </pc:sldChg>
      <pc:sldChg chg="add">
        <pc:chgData name="Jonathan  Cosme" userId="272d5a2a-eea8-4805-b974-3aa4aa9a913a" providerId="ADAL" clId="{A2AE475F-40E2-4323-8204-AA3E6F69A42F}" dt="2022-11-22T21:01:25.159" v="231"/>
        <pc:sldMkLst>
          <pc:docMk/>
          <pc:sldMk cId="2238535325" sldId="1311"/>
        </pc:sldMkLst>
      </pc:sldChg>
      <pc:sldChg chg="add">
        <pc:chgData name="Jonathan  Cosme" userId="272d5a2a-eea8-4805-b974-3aa4aa9a913a" providerId="ADAL" clId="{A2AE475F-40E2-4323-8204-AA3E6F69A42F}" dt="2022-11-22T21:01:31.639" v="233"/>
        <pc:sldMkLst>
          <pc:docMk/>
          <pc:sldMk cId="1869393198" sldId="1312"/>
        </pc:sldMkLst>
      </pc:sldChg>
      <pc:sldChg chg="add">
        <pc:chgData name="Jonathan  Cosme" userId="272d5a2a-eea8-4805-b974-3aa4aa9a913a" providerId="ADAL" clId="{A2AE475F-40E2-4323-8204-AA3E6F69A42F}" dt="2022-11-22T21:01:35.880" v="235"/>
        <pc:sldMkLst>
          <pc:docMk/>
          <pc:sldMk cId="3632967742" sldId="1313"/>
        </pc:sldMkLst>
      </pc:sldChg>
      <pc:sldChg chg="add">
        <pc:chgData name="Jonathan  Cosme" userId="272d5a2a-eea8-4805-b974-3aa4aa9a913a" providerId="ADAL" clId="{A2AE475F-40E2-4323-8204-AA3E6F69A42F}" dt="2022-11-22T21:01:42.592" v="237"/>
        <pc:sldMkLst>
          <pc:docMk/>
          <pc:sldMk cId="3998003248" sldId="1314"/>
        </pc:sldMkLst>
      </pc:sldChg>
      <pc:sldChg chg="add">
        <pc:chgData name="Jonathan  Cosme" userId="272d5a2a-eea8-4805-b974-3aa4aa9a913a" providerId="ADAL" clId="{A2AE475F-40E2-4323-8204-AA3E6F69A42F}" dt="2022-11-22T21:02:02.208" v="239"/>
        <pc:sldMkLst>
          <pc:docMk/>
          <pc:sldMk cId="1598186081" sldId="1315"/>
        </pc:sldMkLst>
      </pc:sldChg>
      <pc:sldChg chg="add">
        <pc:chgData name="Jonathan  Cosme" userId="272d5a2a-eea8-4805-b974-3aa4aa9a913a" providerId="ADAL" clId="{A2AE475F-40E2-4323-8204-AA3E6F69A42F}" dt="2022-11-22T21:03:26.450" v="241"/>
        <pc:sldMkLst>
          <pc:docMk/>
          <pc:sldMk cId="2595475697" sldId="1316"/>
        </pc:sldMkLst>
      </pc:sldChg>
      <pc:sldChg chg="add">
        <pc:chgData name="Jonathan  Cosme" userId="272d5a2a-eea8-4805-b974-3aa4aa9a913a" providerId="ADAL" clId="{A2AE475F-40E2-4323-8204-AA3E6F69A42F}" dt="2022-11-22T21:03:42.217" v="243"/>
        <pc:sldMkLst>
          <pc:docMk/>
          <pc:sldMk cId="2147737514" sldId="1317"/>
        </pc:sldMkLst>
      </pc:sldChg>
      <pc:sldChg chg="add">
        <pc:chgData name="Jonathan  Cosme" userId="272d5a2a-eea8-4805-b974-3aa4aa9a913a" providerId="ADAL" clId="{A2AE475F-40E2-4323-8204-AA3E6F69A42F}" dt="2022-11-22T21:03:49.695" v="245"/>
        <pc:sldMkLst>
          <pc:docMk/>
          <pc:sldMk cId="1190008820" sldId="1318"/>
        </pc:sldMkLst>
      </pc:sldChg>
      <pc:sldChg chg="add">
        <pc:chgData name="Jonathan  Cosme" userId="272d5a2a-eea8-4805-b974-3aa4aa9a913a" providerId="ADAL" clId="{A2AE475F-40E2-4323-8204-AA3E6F69A42F}" dt="2022-11-22T21:04:55.732" v="247"/>
        <pc:sldMkLst>
          <pc:docMk/>
          <pc:sldMk cId="2515652660" sldId="1319"/>
        </pc:sldMkLst>
      </pc:sldChg>
      <pc:sldChg chg="add del">
        <pc:chgData name="Jonathan  Cosme" userId="272d5a2a-eea8-4805-b974-3aa4aa9a913a" providerId="ADAL" clId="{A2AE475F-40E2-4323-8204-AA3E6F69A42F}" dt="2022-11-23T14:53:10.567" v="1967" actId="47"/>
        <pc:sldMkLst>
          <pc:docMk/>
          <pc:sldMk cId="4275246570" sldId="1320"/>
        </pc:sldMkLst>
      </pc:sldChg>
      <pc:sldChg chg="add">
        <pc:chgData name="Jonathan  Cosme" userId="272d5a2a-eea8-4805-b974-3aa4aa9a913a" providerId="ADAL" clId="{A2AE475F-40E2-4323-8204-AA3E6F69A42F}" dt="2022-11-22T21:33:30.689" v="252"/>
        <pc:sldMkLst>
          <pc:docMk/>
          <pc:sldMk cId="2178908487" sldId="1321"/>
        </pc:sldMkLst>
      </pc:sldChg>
      <pc:sldChg chg="add del">
        <pc:chgData name="Jonathan  Cosme" userId="272d5a2a-eea8-4805-b974-3aa4aa9a913a" providerId="ADAL" clId="{A2AE475F-40E2-4323-8204-AA3E6F69A42F}" dt="2022-11-23T14:53:07.178" v="1966" actId="47"/>
        <pc:sldMkLst>
          <pc:docMk/>
          <pc:sldMk cId="212871564" sldId="1322"/>
        </pc:sldMkLst>
      </pc:sldChg>
      <pc:sldChg chg="delSp add mod">
        <pc:chgData name="Jonathan  Cosme" userId="272d5a2a-eea8-4805-b974-3aa4aa9a913a" providerId="ADAL" clId="{A2AE475F-40E2-4323-8204-AA3E6F69A42F}" dt="2022-11-22T21:33:59.686" v="261" actId="478"/>
        <pc:sldMkLst>
          <pc:docMk/>
          <pc:sldMk cId="873220220" sldId="1323"/>
        </pc:sldMkLst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5" creationId="{708C6002-AFA9-8C9B-E76F-32D2754B026D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15" creationId="{C528EB48-5531-9BA8-5A43-D27927958CA5}"/>
          </ac:spMkLst>
        </pc:spChg>
        <pc:spChg chg="del">
          <ac:chgData name="Jonathan  Cosme" userId="272d5a2a-eea8-4805-b974-3aa4aa9a913a" providerId="ADAL" clId="{A2AE475F-40E2-4323-8204-AA3E6F69A42F}" dt="2022-11-22T21:33:55.205" v="259" actId="478"/>
          <ac:spMkLst>
            <pc:docMk/>
            <pc:sldMk cId="873220220" sldId="1323"/>
            <ac:spMk id="22" creationId="{6CC957E6-B7C2-6C3F-D755-E3A929AADCFB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25" creationId="{9C9B9EFE-6EEF-B8EB-9FBF-3DE8670EB80F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26" creationId="{C5B6F3BA-C19D-C67F-578B-8A3A03E93431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31" creationId="{77592530-F1E0-9E9E-0455-1FAC25DCDA6D}"/>
          </ac:spMkLst>
        </pc:spChg>
        <pc:spChg chg="del">
          <ac:chgData name="Jonathan  Cosme" userId="272d5a2a-eea8-4805-b974-3aa4aa9a913a" providerId="ADAL" clId="{A2AE475F-40E2-4323-8204-AA3E6F69A42F}" dt="2022-11-22T21:33:59.686" v="261" actId="478"/>
          <ac:spMkLst>
            <pc:docMk/>
            <pc:sldMk cId="873220220" sldId="1323"/>
            <ac:spMk id="4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46" creationId="{D0276505-D758-0F00-792F-F3598A51137A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3191" creationId="{B0C892C5-3BBA-A388-F944-67DC4650AA01}"/>
          </ac:spMkLst>
        </pc:spChg>
        <pc:spChg chg="del">
          <ac:chgData name="Jonathan  Cosme" userId="272d5a2a-eea8-4805-b974-3aa4aa9a913a" providerId="ADAL" clId="{A2AE475F-40E2-4323-8204-AA3E6F69A42F}" dt="2022-11-22T21:33:50.767" v="257" actId="478"/>
          <ac:spMkLst>
            <pc:docMk/>
            <pc:sldMk cId="873220220" sldId="1323"/>
            <ac:spMk id="3291" creationId="{D2687954-0C38-7996-00FD-57440CFE5CA1}"/>
          </ac:spMkLst>
        </pc:s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537" creationId="{02672B7C-661A-CBA4-988B-CB155ACFC74F}"/>
          </ac:grpSpMkLst>
        </pc:gr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543" creationId="{F2441751-A9CC-0872-DCD7-54DD4D45E007}"/>
          </ac:grpSpMkLst>
        </pc:gr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547" creationId="{7FD371CB-D5EB-2068-837D-284245BD3081}"/>
          </ac:grpSpMkLst>
        </pc:gr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550" creationId="{9AB76293-0703-D180-0456-CE0A0218D221}"/>
          </ac:grpSpMkLst>
        </pc:grpChg>
        <pc:grpChg chg="del">
          <ac:chgData name="Jonathan  Cosme" userId="272d5a2a-eea8-4805-b974-3aa4aa9a913a" providerId="ADAL" clId="{A2AE475F-40E2-4323-8204-AA3E6F69A42F}" dt="2022-11-22T21:33:50.767" v="257" actId="478"/>
          <ac:grpSpMkLst>
            <pc:docMk/>
            <pc:sldMk cId="873220220" sldId="1323"/>
            <ac:grpSpMk id="3306" creationId="{47CB482C-5397-9589-E631-ADFDB56E7B5B}"/>
          </ac:grpSpMkLst>
        </pc:grpChg>
        <pc:cxnChg chg="del">
          <ac:chgData name="Jonathan  Cosme" userId="272d5a2a-eea8-4805-b974-3aa4aa9a913a" providerId="ADAL" clId="{A2AE475F-40E2-4323-8204-AA3E6F69A42F}" dt="2022-11-22T21:33:50.767" v="257" actId="478"/>
          <ac:cxnSpMkLst>
            <pc:docMk/>
            <pc:sldMk cId="873220220" sldId="1323"/>
            <ac:cxnSpMk id="3328" creationId="{9C72D97A-9EE6-DE01-98D0-7F88B98C12B3}"/>
          </ac:cxnSpMkLst>
        </pc:cxnChg>
      </pc:sldChg>
      <pc:sldChg chg="add del">
        <pc:chgData name="Jonathan  Cosme" userId="272d5a2a-eea8-4805-b974-3aa4aa9a913a" providerId="ADAL" clId="{A2AE475F-40E2-4323-8204-AA3E6F69A42F}" dt="2022-11-23T14:52:23.526" v="1965" actId="47"/>
        <pc:sldMkLst>
          <pc:docMk/>
          <pc:sldMk cId="2924948684" sldId="1324"/>
        </pc:sldMkLst>
      </pc:sldChg>
      <pc:sldChg chg="add">
        <pc:chgData name="Jonathan  Cosme" userId="272d5a2a-eea8-4805-b974-3aa4aa9a913a" providerId="ADAL" clId="{A2AE475F-40E2-4323-8204-AA3E6F69A42F}" dt="2022-11-22T21:33:57.823" v="260"/>
        <pc:sldMkLst>
          <pc:docMk/>
          <pc:sldMk cId="3735446484" sldId="1325"/>
        </pc:sldMkLst>
      </pc:sldChg>
      <pc:sldChg chg="delSp modSp add mod">
        <pc:chgData name="Jonathan  Cosme" userId="272d5a2a-eea8-4805-b974-3aa4aa9a913a" providerId="ADAL" clId="{A2AE475F-40E2-4323-8204-AA3E6F69A42F}" dt="2022-11-22T21:34:37.559" v="269" actId="478"/>
        <pc:sldMkLst>
          <pc:docMk/>
          <pc:sldMk cId="2753229738" sldId="1326"/>
        </pc:sldMkLst>
        <pc:spChg chg="del">
          <ac:chgData name="Jonathan  Cosme" userId="272d5a2a-eea8-4805-b974-3aa4aa9a913a" providerId="ADAL" clId="{A2AE475F-40E2-4323-8204-AA3E6F69A42F}" dt="2022-11-22T21:34:37.559" v="269" actId="478"/>
          <ac:spMkLst>
            <pc:docMk/>
            <pc:sldMk cId="2753229738" sldId="1326"/>
            <ac:spMk id="1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34:37.559" v="269" actId="478"/>
          <ac:spMkLst>
            <pc:docMk/>
            <pc:sldMk cId="2753229738" sldId="1326"/>
            <ac:spMk id="75" creationId="{387D7838-9653-6481-199C-FB1DF4F81DB2}"/>
          </ac:spMkLst>
        </pc:spChg>
        <pc:spChg chg="del">
          <ac:chgData name="Jonathan  Cosme" userId="272d5a2a-eea8-4805-b974-3aa4aa9a913a" providerId="ADAL" clId="{A2AE475F-40E2-4323-8204-AA3E6F69A42F}" dt="2022-11-22T21:34:25.862" v="265" actId="478"/>
          <ac:spMkLst>
            <pc:docMk/>
            <pc:sldMk cId="2753229738" sldId="1326"/>
            <ac:spMk id="79" creationId="{60F3D683-B39B-92C2-3142-57B6B78E9183}"/>
          </ac:spMkLst>
        </pc:spChg>
        <pc:grpChg chg="del">
          <ac:chgData name="Jonathan  Cosme" userId="272d5a2a-eea8-4805-b974-3aa4aa9a913a" providerId="ADAL" clId="{A2AE475F-40E2-4323-8204-AA3E6F69A42F}" dt="2022-11-22T21:34:37.559" v="269" actId="478"/>
          <ac:grpSpMkLst>
            <pc:docMk/>
            <pc:sldMk cId="2753229738" sldId="1326"/>
            <ac:grpSpMk id="29" creationId="{D54EF533-27B4-2946-5083-754B2935A607}"/>
          </ac:grpSpMkLst>
        </pc:grpChg>
        <pc:grpChg chg="del">
          <ac:chgData name="Jonathan  Cosme" userId="272d5a2a-eea8-4805-b974-3aa4aa9a913a" providerId="ADAL" clId="{A2AE475F-40E2-4323-8204-AA3E6F69A42F}" dt="2022-11-22T21:34:37.559" v="269" actId="478"/>
          <ac:grpSpMkLst>
            <pc:docMk/>
            <pc:sldMk cId="2753229738" sldId="1326"/>
            <ac:grpSpMk id="43" creationId="{2A9D26A1-F6E8-C648-6CDE-D1BF85654E8B}"/>
          </ac:grpSpMkLst>
        </pc:grpChg>
        <pc:grpChg chg="del">
          <ac:chgData name="Jonathan  Cosme" userId="272d5a2a-eea8-4805-b974-3aa4aa9a913a" providerId="ADAL" clId="{A2AE475F-40E2-4323-8204-AA3E6F69A42F}" dt="2022-11-22T21:34:37.559" v="269" actId="478"/>
          <ac:grpSpMkLst>
            <pc:docMk/>
            <pc:sldMk cId="2753229738" sldId="1326"/>
            <ac:grpSpMk id="57" creationId="{32A4974C-7D4E-9C4E-9791-36E036C86C75}"/>
          </ac:grpSpMkLst>
        </pc:grpChg>
        <pc:grpChg chg="del">
          <ac:chgData name="Jonathan  Cosme" userId="272d5a2a-eea8-4805-b974-3aa4aa9a913a" providerId="ADAL" clId="{A2AE475F-40E2-4323-8204-AA3E6F69A42F}" dt="2022-11-22T21:34:37.559" v="269" actId="478"/>
          <ac:grpSpMkLst>
            <pc:docMk/>
            <pc:sldMk cId="2753229738" sldId="1326"/>
            <ac:grpSpMk id="74" creationId="{815EEBEC-69AF-3214-0093-4463DCC9D8EB}"/>
          </ac:grpSpMkLst>
        </pc:grpChg>
        <pc:cxnChg chg="del mod">
          <ac:chgData name="Jonathan  Cosme" userId="272d5a2a-eea8-4805-b974-3aa4aa9a913a" providerId="ADAL" clId="{A2AE475F-40E2-4323-8204-AA3E6F69A42F}" dt="2022-11-22T21:34:37.559" v="269" actId="478"/>
          <ac:cxnSpMkLst>
            <pc:docMk/>
            <pc:sldMk cId="2753229738" sldId="1326"/>
            <ac:cxnSpMk id="76" creationId="{1F508CC1-EC40-2720-11B3-A51A29D96B9A}"/>
          </ac:cxnSpMkLst>
        </pc:cxnChg>
      </pc:sldChg>
      <pc:sldChg chg="add del">
        <pc:chgData name="Jonathan  Cosme" userId="272d5a2a-eea8-4805-b974-3aa4aa9a913a" providerId="ADAL" clId="{A2AE475F-40E2-4323-8204-AA3E6F69A42F}" dt="2022-11-23T04:39:00.363" v="1019" actId="47"/>
        <pc:sldMkLst>
          <pc:docMk/>
          <pc:sldMk cId="381235333" sldId="1327"/>
        </pc:sldMkLst>
      </pc:sldChg>
      <pc:sldChg chg="add del">
        <pc:chgData name="Jonathan  Cosme" userId="272d5a2a-eea8-4805-b974-3aa4aa9a913a" providerId="ADAL" clId="{A2AE475F-40E2-4323-8204-AA3E6F69A42F}" dt="2022-11-22T21:40:03.472" v="334" actId="47"/>
        <pc:sldMkLst>
          <pc:docMk/>
          <pc:sldMk cId="1835002290" sldId="1328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1822158685" sldId="1329"/>
        </pc:sldMkLst>
        <pc:spChg chg="mod">
          <ac:chgData name="Jonathan  Cosme" userId="272d5a2a-eea8-4805-b974-3aa4aa9a913a" providerId="ADAL" clId="{A2AE475F-40E2-4323-8204-AA3E6F69A42F}" dt="2022-11-23T04:36:01.681" v="1014"/>
          <ac:spMkLst>
            <pc:docMk/>
            <pc:sldMk cId="1822158685" sldId="1329"/>
            <ac:spMk id="1466" creationId="{00000000-0000-0000-0000-000000000000}"/>
          </ac:spMkLst>
        </pc:spChg>
      </pc:sldChg>
      <pc:sldChg chg="addSp delSp modSp add del mod">
        <pc:chgData name="Jonathan  Cosme" userId="272d5a2a-eea8-4805-b974-3aa4aa9a913a" providerId="ADAL" clId="{A2AE475F-40E2-4323-8204-AA3E6F69A42F}" dt="2022-11-23T04:33:01.767" v="946" actId="2696"/>
        <pc:sldMkLst>
          <pc:docMk/>
          <pc:sldMk cId="3792396443" sldId="1329"/>
        </pc:sldMkLst>
        <pc:spChg chg="add del mod">
          <ac:chgData name="Jonathan  Cosme" userId="272d5a2a-eea8-4805-b974-3aa4aa9a913a" providerId="ADAL" clId="{A2AE475F-40E2-4323-8204-AA3E6F69A42F}" dt="2022-11-22T21:36:45.073" v="287" actId="478"/>
          <ac:spMkLst>
            <pc:docMk/>
            <pc:sldMk cId="3792396443" sldId="1329"/>
            <ac:spMk id="4" creationId="{9975C8AF-D058-919A-E260-3BD4391FDED5}"/>
          </ac:spMkLst>
        </pc:s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4201711187" sldId="1329"/>
        </pc:sldMkLst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4239828351" sldId="1329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1675588142" sldId="1330"/>
        </pc:sldMkLst>
        <pc:spChg chg="mod">
          <ac:chgData name="Jonathan  Cosme" userId="272d5a2a-eea8-4805-b974-3aa4aa9a913a" providerId="ADAL" clId="{A2AE475F-40E2-4323-8204-AA3E6F69A42F}" dt="2022-11-23T04:35:59.553" v="1013"/>
          <ac:spMkLst>
            <pc:docMk/>
            <pc:sldMk cId="1675588142" sldId="1330"/>
            <ac:spMk id="1466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2413771826" sldId="1330"/>
        </pc:sldMkLst>
      </pc:sldChg>
      <pc:sldChg chg="add del">
        <pc:chgData name="Jonathan  Cosme" userId="272d5a2a-eea8-4805-b974-3aa4aa9a913a" providerId="ADAL" clId="{A2AE475F-40E2-4323-8204-AA3E6F69A42F}" dt="2022-11-23T04:33:01.767" v="946" actId="2696"/>
        <pc:sldMkLst>
          <pc:docMk/>
          <pc:sldMk cId="3430132247" sldId="1330"/>
        </pc:sldMkLst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4040157191" sldId="1330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720601343" sldId="1331"/>
        </pc:sldMkLst>
        <pc:spChg chg="mod">
          <ac:chgData name="Jonathan  Cosme" userId="272d5a2a-eea8-4805-b974-3aa4aa9a913a" providerId="ADAL" clId="{A2AE475F-40E2-4323-8204-AA3E6F69A42F}" dt="2022-11-23T04:36:05.960" v="1015"/>
          <ac:spMkLst>
            <pc:docMk/>
            <pc:sldMk cId="720601343" sldId="1331"/>
            <ac:spMk id="1466" creationId="{00000000-0000-0000-0000-000000000000}"/>
          </ac:spMkLst>
        </pc:s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1205037407" sldId="1331"/>
        </pc:sldMkLst>
      </pc:sldChg>
      <pc:sldChg chg="addSp delSp modSp add del mod">
        <pc:chgData name="Jonathan  Cosme" userId="272d5a2a-eea8-4805-b974-3aa4aa9a913a" providerId="ADAL" clId="{A2AE475F-40E2-4323-8204-AA3E6F69A42F}" dt="2022-11-23T04:33:01.767" v="946" actId="2696"/>
        <pc:sldMkLst>
          <pc:docMk/>
          <pc:sldMk cId="2404576665" sldId="1331"/>
        </pc:sldMkLst>
        <pc:spChg chg="mod">
          <ac:chgData name="Jonathan  Cosme" userId="272d5a2a-eea8-4805-b974-3aa4aa9a913a" providerId="ADAL" clId="{A2AE475F-40E2-4323-8204-AA3E6F69A42F}" dt="2022-11-22T21:39:49.578" v="333" actId="1076"/>
          <ac:spMkLst>
            <pc:docMk/>
            <pc:sldMk cId="2404576665" sldId="1331"/>
            <ac:spMk id="4" creationId="{9975C8AF-D058-919A-E260-3BD4391FDED5}"/>
          </ac:spMkLst>
        </pc:spChg>
        <pc:spChg chg="add del mod">
          <ac:chgData name="Jonathan  Cosme" userId="272d5a2a-eea8-4805-b974-3aa4aa9a913a" providerId="ADAL" clId="{A2AE475F-40E2-4323-8204-AA3E6F69A42F}" dt="2022-11-22T21:39:44.412" v="332" actId="478"/>
          <ac:spMkLst>
            <pc:docMk/>
            <pc:sldMk cId="2404576665" sldId="1331"/>
            <ac:spMk id="9" creationId="{E3A0BC6B-01F3-C604-9439-109718E32091}"/>
          </ac:spMkLst>
        </pc:spChg>
        <pc:spChg chg="add del mod">
          <ac:chgData name="Jonathan  Cosme" userId="272d5a2a-eea8-4805-b974-3aa4aa9a913a" providerId="ADAL" clId="{A2AE475F-40E2-4323-8204-AA3E6F69A42F}" dt="2022-11-22T21:37:53.739" v="311"/>
          <ac:spMkLst>
            <pc:docMk/>
            <pc:sldMk cId="2404576665" sldId="1331"/>
            <ac:spMk id="14" creationId="{7D4D7AC7-B171-528A-D3E2-4A8EF8C352B6}"/>
          </ac:spMkLst>
        </pc:spChg>
        <pc:spChg chg="add mod">
          <ac:chgData name="Jonathan  Cosme" userId="272d5a2a-eea8-4805-b974-3aa4aa9a913a" providerId="ADAL" clId="{A2AE475F-40E2-4323-8204-AA3E6F69A42F}" dt="2022-11-22T21:38:57.040" v="322" actId="164"/>
          <ac:spMkLst>
            <pc:docMk/>
            <pc:sldMk cId="2404576665" sldId="1331"/>
            <ac:spMk id="15" creationId="{FF8980B2-3154-E4CA-D265-55BF2CF54A1B}"/>
          </ac:spMkLst>
        </pc:spChg>
        <pc:spChg chg="mod">
          <ac:chgData name="Jonathan  Cosme" userId="272d5a2a-eea8-4805-b974-3aa4aa9a913a" providerId="ADAL" clId="{A2AE475F-40E2-4323-8204-AA3E6F69A42F}" dt="2022-11-22T21:38:28.811" v="316"/>
          <ac:spMkLst>
            <pc:docMk/>
            <pc:sldMk cId="2404576665" sldId="1331"/>
            <ac:spMk id="17" creationId="{260E0003-D0ED-14B3-F7F3-7D10076A9AC7}"/>
          </ac:spMkLst>
        </pc:spChg>
        <pc:spChg chg="add mod">
          <ac:chgData name="Jonathan  Cosme" userId="272d5a2a-eea8-4805-b974-3aa4aa9a913a" providerId="ADAL" clId="{A2AE475F-40E2-4323-8204-AA3E6F69A42F}" dt="2022-11-22T21:38:57.040" v="322" actId="164"/>
          <ac:spMkLst>
            <pc:docMk/>
            <pc:sldMk cId="2404576665" sldId="1331"/>
            <ac:spMk id="21" creationId="{26F399CF-37D5-9B1F-D495-A31D9146F2F6}"/>
          </ac:spMkLst>
        </pc:spChg>
        <pc:spChg chg="add del mod">
          <ac:chgData name="Jonathan  Cosme" userId="272d5a2a-eea8-4805-b974-3aa4aa9a913a" providerId="ADAL" clId="{A2AE475F-40E2-4323-8204-AA3E6F69A42F}" dt="2022-11-22T21:40:58.181" v="344" actId="478"/>
          <ac:spMkLst>
            <pc:docMk/>
            <pc:sldMk cId="2404576665" sldId="1331"/>
            <ac:spMk id="24" creationId="{757382C4-3FB3-5FD7-CD89-94B26C5D12B7}"/>
          </ac:spMkLst>
        </pc:spChg>
        <pc:spChg chg="mod">
          <ac:chgData name="Jonathan  Cosme" userId="272d5a2a-eea8-4805-b974-3aa4aa9a913a" providerId="ADAL" clId="{A2AE475F-40E2-4323-8204-AA3E6F69A42F}" dt="2022-11-22T21:37:07.420" v="290" actId="1076"/>
          <ac:spMkLst>
            <pc:docMk/>
            <pc:sldMk cId="2404576665" sldId="1331"/>
            <ac:spMk id="1466" creationId="{00000000-0000-0000-0000-000000000000}"/>
          </ac:spMkLst>
        </pc:spChg>
        <pc:grpChg chg="add mod">
          <ac:chgData name="Jonathan  Cosme" userId="272d5a2a-eea8-4805-b974-3aa4aa9a913a" providerId="ADAL" clId="{A2AE475F-40E2-4323-8204-AA3E6F69A42F}" dt="2022-11-22T21:38:57.040" v="322" actId="164"/>
          <ac:grpSpMkLst>
            <pc:docMk/>
            <pc:sldMk cId="2404576665" sldId="1331"/>
            <ac:grpSpMk id="16" creationId="{ED5B94F4-EDBE-37C0-D4E2-D4D28B46FFF2}"/>
          </ac:grpSpMkLst>
        </pc:grpChg>
        <pc:grpChg chg="add del mod">
          <ac:chgData name="Jonathan  Cosme" userId="272d5a2a-eea8-4805-b974-3aa4aa9a913a" providerId="ADAL" clId="{A2AE475F-40E2-4323-8204-AA3E6F69A42F}" dt="2022-11-22T21:41:05.725" v="346" actId="478"/>
          <ac:grpSpMkLst>
            <pc:docMk/>
            <pc:sldMk cId="2404576665" sldId="1331"/>
            <ac:grpSpMk id="22" creationId="{97ADD897-D025-27B1-CBAC-AA56CD09E719}"/>
          </ac:grpSpMkLst>
        </pc:grpChg>
        <pc:cxnChg chg="mod">
          <ac:chgData name="Jonathan  Cosme" userId="272d5a2a-eea8-4805-b974-3aa4aa9a913a" providerId="ADAL" clId="{A2AE475F-40E2-4323-8204-AA3E6F69A42F}" dt="2022-11-22T21:38:28.811" v="316"/>
          <ac:cxnSpMkLst>
            <pc:docMk/>
            <pc:sldMk cId="2404576665" sldId="1331"/>
            <ac:cxnSpMk id="18" creationId="{7E0A30C7-F9A9-3E82-A4C9-6AF0FA19D28E}"/>
          </ac:cxnSpMkLst>
        </pc:cxnChg>
        <pc:cxnChg chg="mod">
          <ac:chgData name="Jonathan  Cosme" userId="272d5a2a-eea8-4805-b974-3aa4aa9a913a" providerId="ADAL" clId="{A2AE475F-40E2-4323-8204-AA3E6F69A42F}" dt="2022-11-22T21:38:28.811" v="316"/>
          <ac:cxnSpMkLst>
            <pc:docMk/>
            <pc:sldMk cId="2404576665" sldId="1331"/>
            <ac:cxnSpMk id="19" creationId="{CE32D33E-5FB6-CD33-DE78-83A976E211C8}"/>
          </ac:cxnSpMkLst>
        </pc:cxnChg>
        <pc:cxnChg chg="mod">
          <ac:chgData name="Jonathan  Cosme" userId="272d5a2a-eea8-4805-b974-3aa4aa9a913a" providerId="ADAL" clId="{A2AE475F-40E2-4323-8204-AA3E6F69A42F}" dt="2022-11-22T21:38:28.811" v="316"/>
          <ac:cxnSpMkLst>
            <pc:docMk/>
            <pc:sldMk cId="2404576665" sldId="1331"/>
            <ac:cxnSpMk id="20" creationId="{C0B997D5-BE8B-14AB-1A26-65B2AFFD3053}"/>
          </ac:cxnSpMkLst>
        </pc:cxnChg>
        <pc:cxnChg chg="add del mod">
          <ac:chgData name="Jonathan  Cosme" userId="272d5a2a-eea8-4805-b974-3aa4aa9a913a" providerId="ADAL" clId="{A2AE475F-40E2-4323-8204-AA3E6F69A42F}" dt="2022-11-22T21:41:05.725" v="346" actId="478"/>
          <ac:cxnSpMkLst>
            <pc:docMk/>
            <pc:sldMk cId="2404576665" sldId="1331"/>
            <ac:cxnSpMk id="25" creationId="{4A760615-7BB9-F78A-F739-527F4D0AEDD3}"/>
          </ac:cxnSpMkLst>
        </pc:cxnChg>
        <pc:cxnChg chg="add del mod">
          <ac:chgData name="Jonathan  Cosme" userId="272d5a2a-eea8-4805-b974-3aa4aa9a913a" providerId="ADAL" clId="{A2AE475F-40E2-4323-8204-AA3E6F69A42F}" dt="2022-11-22T21:40:58.181" v="344" actId="478"/>
          <ac:cxnSpMkLst>
            <pc:docMk/>
            <pc:sldMk cId="2404576665" sldId="1331"/>
            <ac:cxnSpMk id="26" creationId="{E0A2F1ED-3CB1-764E-7B17-A45314B62A0E}"/>
          </ac:cxnSpMkLst>
        </pc:cxn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4250470333" sldId="1331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201754340" sldId="1332"/>
        </pc:sldMkLst>
        <pc:spChg chg="mod">
          <ac:chgData name="Jonathan  Cosme" userId="272d5a2a-eea8-4805-b974-3aa4aa9a913a" providerId="ADAL" clId="{A2AE475F-40E2-4323-8204-AA3E6F69A42F}" dt="2022-11-23T04:36:14.413" v="1018"/>
          <ac:spMkLst>
            <pc:docMk/>
            <pc:sldMk cId="201754340" sldId="1332"/>
            <ac:spMk id="1466" creationId="{00000000-0000-0000-0000-000000000000}"/>
          </ac:spMkLst>
        </pc:s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1248134295" sldId="1332"/>
        </pc:sldMkLst>
      </pc:sldChg>
      <pc:sldChg chg="modSp add del mod">
        <pc:chgData name="Jonathan  Cosme" userId="272d5a2a-eea8-4805-b974-3aa4aa9a913a" providerId="ADAL" clId="{A2AE475F-40E2-4323-8204-AA3E6F69A42F}" dt="2022-11-23T04:33:01.767" v="946" actId="2696"/>
        <pc:sldMkLst>
          <pc:docMk/>
          <pc:sldMk cId="2037242852" sldId="1332"/>
        </pc:sldMkLst>
        <pc:spChg chg="mod">
          <ac:chgData name="Jonathan  Cosme" userId="272d5a2a-eea8-4805-b974-3aa4aa9a913a" providerId="ADAL" clId="{A2AE475F-40E2-4323-8204-AA3E6F69A42F}" dt="2022-11-22T21:41:29.875" v="354" actId="20577"/>
          <ac:spMkLst>
            <pc:docMk/>
            <pc:sldMk cId="2037242852" sldId="1332"/>
            <ac:spMk id="24" creationId="{757382C4-3FB3-5FD7-CD89-94B26C5D12B7}"/>
          </ac:spMkLst>
        </pc:sp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2761130774" sldId="1332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881642482" sldId="1333"/>
        </pc:sldMkLst>
        <pc:spChg chg="mod">
          <ac:chgData name="Jonathan  Cosme" userId="272d5a2a-eea8-4805-b974-3aa4aa9a913a" providerId="ADAL" clId="{A2AE475F-40E2-4323-8204-AA3E6F69A42F}" dt="2022-11-23T04:36:11.672" v="1017"/>
          <ac:spMkLst>
            <pc:docMk/>
            <pc:sldMk cId="881642482" sldId="1333"/>
            <ac:spMk id="1466" creationId="{00000000-0000-0000-0000-000000000000}"/>
          </ac:spMkLst>
        </pc:spChg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986944476" sldId="1333"/>
        </pc:sldMkLst>
      </pc:sldChg>
      <pc:sldChg chg="modSp add del mod">
        <pc:chgData name="Jonathan  Cosme" userId="272d5a2a-eea8-4805-b974-3aa4aa9a913a" providerId="ADAL" clId="{A2AE475F-40E2-4323-8204-AA3E6F69A42F}" dt="2022-11-23T04:33:01.767" v="946" actId="2696"/>
        <pc:sldMkLst>
          <pc:docMk/>
          <pc:sldMk cId="1762270200" sldId="1333"/>
        </pc:sldMkLst>
        <pc:spChg chg="mod">
          <ac:chgData name="Jonathan  Cosme" userId="272d5a2a-eea8-4805-b974-3aa4aa9a913a" providerId="ADAL" clId="{A2AE475F-40E2-4323-8204-AA3E6F69A42F}" dt="2022-11-22T21:41:26.539" v="350" actId="20577"/>
          <ac:spMkLst>
            <pc:docMk/>
            <pc:sldMk cId="1762270200" sldId="1333"/>
            <ac:spMk id="24" creationId="{757382C4-3FB3-5FD7-CD89-94B26C5D12B7}"/>
          </ac:spMkLst>
        </pc:sp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4050456539" sldId="1333"/>
        </pc:sldMkLst>
      </pc:sldChg>
      <pc:sldChg chg="add del">
        <pc:chgData name="Jonathan  Cosme" userId="272d5a2a-eea8-4805-b974-3aa4aa9a913a" providerId="ADAL" clId="{A2AE475F-40E2-4323-8204-AA3E6F69A42F}" dt="2022-11-23T04:33:51.327" v="948"/>
        <pc:sldMkLst>
          <pc:docMk/>
          <pc:sldMk cId="1151798812" sldId="1334"/>
        </pc:sldMkLst>
      </pc:sldChg>
      <pc:sldChg chg="add del">
        <pc:chgData name="Jonathan  Cosme" userId="272d5a2a-eea8-4805-b974-3aa4aa9a913a" providerId="ADAL" clId="{A2AE475F-40E2-4323-8204-AA3E6F69A42F}" dt="2022-11-23T04:33:01.767" v="946" actId="2696"/>
        <pc:sldMkLst>
          <pc:docMk/>
          <pc:sldMk cId="1386199810" sldId="1334"/>
        </pc:sldMkLst>
      </pc:sldChg>
      <pc:sldChg chg="modSp add del mod">
        <pc:chgData name="Jonathan  Cosme" userId="272d5a2a-eea8-4805-b974-3aa4aa9a913a" providerId="ADAL" clId="{A2AE475F-40E2-4323-8204-AA3E6F69A42F}" dt="2022-11-23T07:43:50.271" v="1202" actId="2696"/>
        <pc:sldMkLst>
          <pc:docMk/>
          <pc:sldMk cId="3305004967" sldId="1334"/>
        </pc:sldMkLst>
        <pc:spChg chg="mod">
          <ac:chgData name="Jonathan  Cosme" userId="272d5a2a-eea8-4805-b974-3aa4aa9a913a" providerId="ADAL" clId="{A2AE475F-40E2-4323-8204-AA3E6F69A42F}" dt="2022-11-23T04:36:08.664" v="1016"/>
          <ac:spMkLst>
            <pc:docMk/>
            <pc:sldMk cId="3305004967" sldId="1334"/>
            <ac:spMk id="1466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3T07:44:01.099" v="1203"/>
        <pc:sldMkLst>
          <pc:docMk/>
          <pc:sldMk cId="3918903459" sldId="1334"/>
        </pc:sldMkLst>
      </pc:sldChg>
      <pc:sldChg chg="addSp delSp modSp add mod">
        <pc:chgData name="Jonathan  Cosme" userId="272d5a2a-eea8-4805-b974-3aa4aa9a913a" providerId="ADAL" clId="{A2AE475F-40E2-4323-8204-AA3E6F69A42F}" dt="2022-11-23T04:50:46.003" v="1186" actId="20577"/>
        <pc:sldMkLst>
          <pc:docMk/>
          <pc:sldMk cId="3265108224" sldId="1335"/>
        </pc:sldMkLst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7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6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7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8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29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0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1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1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1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1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58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3T04:50:46.003" v="1186" actId="20577"/>
          <ac:spMkLst>
            <pc:docMk/>
            <pc:sldMk cId="3265108224" sldId="1335"/>
            <ac:spMk id="374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37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2" creationId="{B2811F83-5F90-EDFB-E3E3-0E34BF0860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3" creationId="{EE1AA095-00B2-A89E-BF15-3C8AAA39842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4" creationId="{3989E2BB-8493-16E1-2D51-F8A1FE9D48BC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5" creationId="{36FCCA60-AB5B-543A-73B8-8B267620A39E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6" creationId="{1517A75C-939F-67BB-1764-FDD1C71081E7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7" creationId="{E2C50972-D514-08D4-1147-8C747C7C5985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8" creationId="{B01B1B32-4AAB-D1BC-A35A-1427B66A970F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29" creationId="{2A5CE167-917F-EC63-1EBE-62D0842B5B00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30" creationId="{D1C3B8DA-4CC5-7357-D33D-6A326826FB58}"/>
          </ac:spMkLst>
        </pc:spChg>
        <pc:spChg chg="mod">
          <ac:chgData name="Jonathan  Cosme" userId="272d5a2a-eea8-4805-b974-3aa4aa9a913a" providerId="ADAL" clId="{A2AE475F-40E2-4323-8204-AA3E6F69A42F}" dt="2022-11-23T04:49:56.228" v="1177" actId="165"/>
          <ac:spMkLst>
            <pc:docMk/>
            <pc:sldMk cId="3265108224" sldId="1335"/>
            <ac:spMk id="1431" creationId="{15FEB554-A3F2-7E1E-7450-562870497D3E}"/>
          </ac:spMkLst>
        </pc:spChg>
        <pc:spChg chg="mod">
          <ac:chgData name="Jonathan  Cosme" userId="272d5a2a-eea8-4805-b974-3aa4aa9a913a" providerId="ADAL" clId="{A2AE475F-40E2-4323-8204-AA3E6F69A42F}" dt="2022-11-23T04:48:47.825" v="1168"/>
          <ac:spMkLst>
            <pc:docMk/>
            <pc:sldMk cId="3265108224" sldId="1335"/>
            <ac:spMk id="1466" creationId="{00000000-0000-0000-0000-000000000000}"/>
          </ac:spMkLst>
        </pc:s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2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23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24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7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73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74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96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98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299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334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336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337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1432" creationId="{8903568D-0E24-BEF0-2BBE-9734B62E785B}"/>
          </ac:grpSpMkLst>
        </pc:grpChg>
        <pc:grpChg chg="add del mod">
          <ac:chgData name="Jonathan  Cosme" userId="272d5a2a-eea8-4805-b974-3aa4aa9a913a" providerId="ADAL" clId="{A2AE475F-40E2-4323-8204-AA3E6F69A42F}" dt="2022-11-23T04:49:56.228" v="1177" actId="165"/>
          <ac:grpSpMkLst>
            <pc:docMk/>
            <pc:sldMk cId="3265108224" sldId="1335"/>
            <ac:grpSpMk id="1464" creationId="{96022A26-1D9E-0E11-AC7A-198A1961EEC7}"/>
          </ac:grpSpMkLst>
        </pc:grp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61" creationId="{EEBD8D07-EDA0-1D3C-A138-DBAE82AD9D84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62" creationId="{7B70DB9D-081D-3E97-1A7C-C9ADE6BD0C3B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63" creationId="{4E7A3B76-7B6F-A47D-8FEE-783D4572632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64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65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66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67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372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1408" creationId="{3D455CC9-ABB6-2947-DB92-85088210983B}"/>
          </ac:picMkLst>
        </pc:picChg>
        <pc:picChg chg="mod topLvl">
          <ac:chgData name="Jonathan  Cosme" userId="272d5a2a-eea8-4805-b974-3aa4aa9a913a" providerId="ADAL" clId="{A2AE475F-40E2-4323-8204-AA3E6F69A42F}" dt="2022-11-23T04:49:56.228" v="1177" actId="165"/>
          <ac:picMkLst>
            <pc:docMk/>
            <pc:sldMk cId="3265108224" sldId="1335"/>
            <ac:picMk id="1410" creationId="{74CA752B-1CAD-E1EC-43C0-8A28FA9E4504}"/>
          </ac:picMkLst>
        </pc:pic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59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60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61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62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363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33" creationId="{FD6C9D8A-5DF7-3B4A-A367-AF37D6B422FB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36" creationId="{C241D0C1-B18D-3C76-58A1-50F002D6F5AC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39" creationId="{2D3182E9-2F16-391D-2DE0-944175580BF0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42" creationId="{C62A333E-685C-2F0B-4248-03AA6D6D1698}"/>
          </ac:cxnSpMkLst>
        </pc:cxnChg>
        <pc:cxnChg chg="mod topLvl">
          <ac:chgData name="Jonathan  Cosme" userId="272d5a2a-eea8-4805-b974-3aa4aa9a913a" providerId="ADAL" clId="{A2AE475F-40E2-4323-8204-AA3E6F69A42F}" dt="2022-11-23T04:49:56.228" v="1177" actId="165"/>
          <ac:cxnSpMkLst>
            <pc:docMk/>
            <pc:sldMk cId="3265108224" sldId="1335"/>
            <ac:cxnSpMk id="1445" creationId="{DD8DA07D-2A62-C057-84C4-841ABB0C4832}"/>
          </ac:cxnSpMkLst>
        </pc:cxnChg>
      </pc:sldChg>
      <pc:sldChg chg="addSp delSp modSp add mod">
        <pc:chgData name="Jonathan  Cosme" userId="272d5a2a-eea8-4805-b974-3aa4aa9a913a" providerId="ADAL" clId="{A2AE475F-40E2-4323-8204-AA3E6F69A42F}" dt="2022-11-23T04:50:39.616" v="1183" actId="20577"/>
        <pc:sldMkLst>
          <pc:docMk/>
          <pc:sldMk cId="3844444815" sldId="1336"/>
        </pc:sldMkLst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6" creationId="{00000000-0000-0000-0000-000000000000}"/>
          </ac:spMkLst>
        </pc:spChg>
        <pc:spChg chg="add del 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46" creationId="{00000000-0000-0000-0000-000000000000}"/>
          </ac:spMkLst>
        </pc:spChg>
        <pc:spChg chg="add del 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4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4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07.726" v="395" actId="207"/>
          <ac:spMkLst>
            <pc:docMk/>
            <pc:sldMk cId="3844444815" sldId="1336"/>
            <ac:spMk id="5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2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3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3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4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4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6.762" v="397" actId="207"/>
          <ac:spMkLst>
            <pc:docMk/>
            <pc:sldMk cId="3844444815" sldId="1336"/>
            <ac:spMk id="14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4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23.181" v="396" actId="207"/>
          <ac:spMkLst>
            <pc:docMk/>
            <pc:sldMk cId="3844444815" sldId="1336"/>
            <ac:spMk id="14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4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4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5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37.927" v="398" actId="207"/>
          <ac:spMkLst>
            <pc:docMk/>
            <pc:sldMk cId="3844444815" sldId="1336"/>
            <ac:spMk id="16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7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8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8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46.632" v="399" actId="207"/>
          <ac:spMkLst>
            <pc:docMk/>
            <pc:sldMk cId="3844444815" sldId="1336"/>
            <ac:spMk id="19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9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19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20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0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2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6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7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8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1:47:54.806" v="400" actId="207"/>
          <ac:spMkLst>
            <pc:docMk/>
            <pc:sldMk cId="3844444815" sldId="1336"/>
            <ac:spMk id="219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1:46:53.843" v="394" actId="165"/>
          <ac:spMkLst>
            <pc:docMk/>
            <pc:sldMk cId="3844444815" sldId="1336"/>
            <ac:spMk id="373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50:39.616" v="1183" actId="20577"/>
          <ac:spMkLst>
            <pc:docMk/>
            <pc:sldMk cId="3844444815" sldId="1336"/>
            <ac:spMk id="374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1:46:19.117" v="385" actId="478"/>
          <ac:spMkLst>
            <pc:docMk/>
            <pc:sldMk cId="3844444815" sldId="1336"/>
            <ac:spMk id="391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36.456" v="1165"/>
          <ac:spMkLst>
            <pc:docMk/>
            <pc:sldMk cId="3844444815" sldId="1336"/>
            <ac:spMk id="1466" creationId="{00000000-0000-0000-0000-000000000000}"/>
          </ac:spMkLst>
        </pc:s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31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34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35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20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22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23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45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47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48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70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72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73" creationId="{00000000-0000-0000-0000-000000000000}"/>
          </ac:grpSpMkLst>
        </pc:grpChg>
        <pc:grpChg chg="mod topLvl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95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97" creationId="{00000000-0000-0000-0000-000000000000}"/>
          </ac:grpSpMkLst>
        </pc:grpChg>
        <pc:grpChg chg="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98" creationId="{00000000-0000-0000-0000-000000000000}"/>
          </ac:grpSpMkLst>
        </pc:grpChg>
        <pc:grpChg chg="add del mod">
          <ac:chgData name="Jonathan  Cosme" userId="272d5a2a-eea8-4805-b974-3aa4aa9a913a" providerId="ADAL" clId="{A2AE475F-40E2-4323-8204-AA3E6F69A42F}" dt="2022-11-22T21:46:53.843" v="394" actId="165"/>
          <ac:grpSpMkLst>
            <pc:docMk/>
            <pc:sldMk cId="3844444815" sldId="1336"/>
            <ac:grpSpMk id="1465" creationId="{9C534B40-B950-6861-3386-F74C0ECE55ED}"/>
          </ac:grpSpMkLst>
        </pc:grp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03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09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15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21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1:46:53.843" v="394" actId="165"/>
          <ac:picMkLst>
            <pc:docMk/>
            <pc:sldMk cId="3844444815" sldId="1336"/>
            <ac:picMk id="327" creationId="{00000000-0000-0000-0000-000000000000}"/>
          </ac:picMkLst>
        </pc:picChg>
        <pc:cxnChg chg="del">
          <ac:chgData name="Jonathan  Cosme" userId="272d5a2a-eea8-4805-b974-3aa4aa9a913a" providerId="ADAL" clId="{A2AE475F-40E2-4323-8204-AA3E6F69A42F}" dt="2022-11-22T21:46:31.100" v="390" actId="478"/>
          <ac:cxnSpMkLst>
            <pc:docMk/>
            <pc:sldMk cId="3844444815" sldId="1336"/>
            <ac:cxnSpMk id="220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6:28.683" v="389" actId="478"/>
          <ac:cxnSpMkLst>
            <pc:docMk/>
            <pc:sldMk cId="3844444815" sldId="1336"/>
            <ac:cxnSpMk id="368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6:26.892" v="388" actId="478"/>
          <ac:cxnSpMkLst>
            <pc:docMk/>
            <pc:sldMk cId="3844444815" sldId="1336"/>
            <ac:cxnSpMk id="369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6:25.194" v="387" actId="478"/>
          <ac:cxnSpMkLst>
            <pc:docMk/>
            <pc:sldMk cId="3844444815" sldId="1336"/>
            <ac:cxnSpMk id="370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46:22.588" v="386" actId="478"/>
          <ac:cxnSpMkLst>
            <pc:docMk/>
            <pc:sldMk cId="3844444815" sldId="1336"/>
            <ac:cxnSpMk id="371" creationId="{00000000-0000-0000-0000-000000000000}"/>
          </ac:cxnSpMkLst>
        </pc:cxnChg>
      </pc:sldChg>
      <pc:sldChg chg="modSp add mod">
        <pc:chgData name="Jonathan  Cosme" userId="272d5a2a-eea8-4805-b974-3aa4aa9a913a" providerId="ADAL" clId="{A2AE475F-40E2-4323-8204-AA3E6F69A42F}" dt="2022-11-23T04:50:37.321" v="1182" actId="20577"/>
        <pc:sldMkLst>
          <pc:docMk/>
          <pc:sldMk cId="2127111341" sldId="1337"/>
        </pc:sldMkLst>
        <pc:spChg chg="mod">
          <ac:chgData name="Jonathan  Cosme" userId="272d5a2a-eea8-4805-b974-3aa4aa9a913a" providerId="ADAL" clId="{A2AE475F-40E2-4323-8204-AA3E6F69A42F}" dt="2022-11-23T04:50:37.321" v="1182" actId="20577"/>
          <ac:spMkLst>
            <pc:docMk/>
            <pc:sldMk cId="2127111341" sldId="1337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34.304" v="1164"/>
          <ac:spMkLst>
            <pc:docMk/>
            <pc:sldMk cId="2127111341" sldId="1337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4:50:34.771" v="1181" actId="20577"/>
        <pc:sldMkLst>
          <pc:docMk/>
          <pc:sldMk cId="3389358397" sldId="1338"/>
        </pc:sldMkLst>
        <pc:spChg chg="mod">
          <ac:chgData name="Jonathan  Cosme" userId="272d5a2a-eea8-4805-b974-3aa4aa9a913a" providerId="ADAL" clId="{A2AE475F-40E2-4323-8204-AA3E6F69A42F}" dt="2022-11-23T04:50:34.771" v="1181" actId="20577"/>
          <ac:spMkLst>
            <pc:docMk/>
            <pc:sldMk cId="3389358397" sldId="1338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31.829" v="1163"/>
          <ac:spMkLst>
            <pc:docMk/>
            <pc:sldMk cId="3389358397" sldId="1338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4:50:27.635" v="1180" actId="20577"/>
        <pc:sldMkLst>
          <pc:docMk/>
          <pc:sldMk cId="2006328698" sldId="1339"/>
        </pc:sldMkLst>
        <pc:spChg chg="mod">
          <ac:chgData name="Jonathan  Cosme" userId="272d5a2a-eea8-4805-b974-3aa4aa9a913a" providerId="ADAL" clId="{A2AE475F-40E2-4323-8204-AA3E6F69A42F}" dt="2022-11-23T04:50:27.635" v="1180" actId="20577"/>
          <ac:spMkLst>
            <pc:docMk/>
            <pc:sldMk cId="2006328698" sldId="1339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28.223" v="1162"/>
          <ac:spMkLst>
            <pc:docMk/>
            <pc:sldMk cId="2006328698" sldId="1339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4:50:43.266" v="1185" actId="20577"/>
        <pc:sldMkLst>
          <pc:docMk/>
          <pc:sldMk cId="1649996573" sldId="1340"/>
        </pc:sldMkLst>
        <pc:spChg chg="mod">
          <ac:chgData name="Jonathan  Cosme" userId="272d5a2a-eea8-4805-b974-3aa4aa9a913a" providerId="ADAL" clId="{A2AE475F-40E2-4323-8204-AA3E6F69A42F}" dt="2022-11-23T04:50:43.266" v="1185" actId="20577"/>
          <ac:spMkLst>
            <pc:docMk/>
            <pc:sldMk cId="1649996573" sldId="1340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43.647" v="1167"/>
          <ac:spMkLst>
            <pc:docMk/>
            <pc:sldMk cId="1649996573" sldId="1340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3T04:50:41.195" v="1184" actId="20577"/>
        <pc:sldMkLst>
          <pc:docMk/>
          <pc:sldMk cId="3856769019" sldId="1341"/>
        </pc:sldMkLst>
        <pc:spChg chg="mod">
          <ac:chgData name="Jonathan  Cosme" userId="272d5a2a-eea8-4805-b974-3aa4aa9a913a" providerId="ADAL" clId="{A2AE475F-40E2-4323-8204-AA3E6F69A42F}" dt="2022-11-23T04:50:41.195" v="1184" actId="20577"/>
          <ac:spMkLst>
            <pc:docMk/>
            <pc:sldMk cId="3856769019" sldId="1341"/>
            <ac:spMk id="374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3T04:48:40.222" v="1166"/>
          <ac:spMkLst>
            <pc:docMk/>
            <pc:sldMk cId="3856769019" sldId="1341"/>
            <ac:spMk id="1466" creationId="{00000000-0000-0000-0000-000000000000}"/>
          </ac:spMkLst>
        </pc:spChg>
      </pc:sldChg>
      <pc:sldChg chg="modSp add mod">
        <pc:chgData name="Jonathan  Cosme" userId="272d5a2a-eea8-4805-b974-3aa4aa9a913a" providerId="ADAL" clId="{A2AE475F-40E2-4323-8204-AA3E6F69A42F}" dt="2022-11-22T22:10:05.623" v="541" actId="208"/>
        <pc:sldMkLst>
          <pc:docMk/>
          <pc:sldMk cId="1073934258" sldId="1342"/>
        </pc:sldMkLst>
        <pc:spChg chg="mod">
          <ac:chgData name="Jonathan  Cosme" userId="272d5a2a-eea8-4805-b974-3aa4aa9a913a" providerId="ADAL" clId="{A2AE475F-40E2-4323-8204-AA3E6F69A42F}" dt="2022-11-22T21:53:07.700" v="447" actId="20577"/>
          <ac:spMkLst>
            <pc:docMk/>
            <pc:sldMk cId="1073934258" sldId="1342"/>
            <ac:spMk id="18" creationId="{720BF688-1054-B6CE-D20D-86ABAD12E2FA}"/>
          </ac:spMkLst>
        </pc:spChg>
        <pc:spChg chg="mod">
          <ac:chgData name="Jonathan  Cosme" userId="272d5a2a-eea8-4805-b974-3aa4aa9a913a" providerId="ADAL" clId="{A2AE475F-40E2-4323-8204-AA3E6F69A42F}" dt="2022-11-22T21:50:54.813" v="437"/>
          <ac:spMkLst>
            <pc:docMk/>
            <pc:sldMk cId="1073934258" sldId="1342"/>
            <ac:spMk id="373" creationId="{00000000-0000-0000-0000-000000000000}"/>
          </ac:spMkLst>
        </pc:spChg>
        <pc:cxnChg chg="mod">
          <ac:chgData name="Jonathan  Cosme" userId="272d5a2a-eea8-4805-b974-3aa4aa9a913a" providerId="ADAL" clId="{A2AE475F-40E2-4323-8204-AA3E6F69A42F}" dt="2022-11-22T22:10:05.623" v="541" actId="208"/>
          <ac:cxnSpMkLst>
            <pc:docMk/>
            <pc:sldMk cId="1073934258" sldId="1342"/>
            <ac:cxnSpMk id="4" creationId="{3A261E4D-ED49-8C3A-47F3-4685BECA4843}"/>
          </ac:cxnSpMkLst>
        </pc:cxnChg>
      </pc:sldChg>
      <pc:sldChg chg="modSp add mod">
        <pc:chgData name="Jonathan  Cosme" userId="272d5a2a-eea8-4805-b974-3aa4aa9a913a" providerId="ADAL" clId="{A2AE475F-40E2-4323-8204-AA3E6F69A42F}" dt="2022-11-22T22:09:51.156" v="539" actId="208"/>
        <pc:sldMkLst>
          <pc:docMk/>
          <pc:sldMk cId="1124321094" sldId="1343"/>
        </pc:sldMkLst>
        <pc:spChg chg="mod">
          <ac:chgData name="Jonathan  Cosme" userId="272d5a2a-eea8-4805-b974-3aa4aa9a913a" providerId="ADAL" clId="{A2AE475F-40E2-4323-8204-AA3E6F69A42F}" dt="2022-11-22T21:50:52.726" v="436"/>
          <ac:spMkLst>
            <pc:docMk/>
            <pc:sldMk cId="1124321094" sldId="1343"/>
            <ac:spMk id="373" creationId="{00000000-0000-0000-0000-000000000000}"/>
          </ac:spMkLst>
        </pc:spChg>
        <pc:cxnChg chg="mod">
          <ac:chgData name="Jonathan  Cosme" userId="272d5a2a-eea8-4805-b974-3aa4aa9a913a" providerId="ADAL" clId="{A2AE475F-40E2-4323-8204-AA3E6F69A42F}" dt="2022-11-22T22:09:51.156" v="539" actId="208"/>
          <ac:cxnSpMkLst>
            <pc:docMk/>
            <pc:sldMk cId="1124321094" sldId="1343"/>
            <ac:cxnSpMk id="4" creationId="{3A261E4D-ED49-8C3A-47F3-4685BECA4843}"/>
          </ac:cxnSpMkLst>
        </pc:cxnChg>
      </pc:sldChg>
      <pc:sldChg chg="modSp add mod">
        <pc:chgData name="Jonathan  Cosme" userId="272d5a2a-eea8-4805-b974-3aa4aa9a913a" providerId="ADAL" clId="{A2AE475F-40E2-4323-8204-AA3E6F69A42F}" dt="2022-11-22T22:09:54.440" v="540" actId="208"/>
        <pc:sldMkLst>
          <pc:docMk/>
          <pc:sldMk cId="2810057300" sldId="1344"/>
        </pc:sldMkLst>
        <pc:spChg chg="mod">
          <ac:chgData name="Jonathan  Cosme" userId="272d5a2a-eea8-4805-b974-3aa4aa9a913a" providerId="ADAL" clId="{A2AE475F-40E2-4323-8204-AA3E6F69A42F}" dt="2022-11-22T21:50:49.997" v="435"/>
          <ac:spMkLst>
            <pc:docMk/>
            <pc:sldMk cId="2810057300" sldId="1344"/>
            <ac:spMk id="373" creationId="{00000000-0000-0000-0000-000000000000}"/>
          </ac:spMkLst>
        </pc:spChg>
        <pc:cxnChg chg="mod">
          <ac:chgData name="Jonathan  Cosme" userId="272d5a2a-eea8-4805-b974-3aa4aa9a913a" providerId="ADAL" clId="{A2AE475F-40E2-4323-8204-AA3E6F69A42F}" dt="2022-11-22T22:09:54.440" v="540" actId="208"/>
          <ac:cxnSpMkLst>
            <pc:docMk/>
            <pc:sldMk cId="2810057300" sldId="1344"/>
            <ac:cxnSpMk id="4" creationId="{3A261E4D-ED49-8C3A-47F3-4685BECA4843}"/>
          </ac:cxnSpMkLst>
        </pc:cxnChg>
      </pc:sldChg>
      <pc:sldChg chg="add">
        <pc:chgData name="Jonathan  Cosme" userId="272d5a2a-eea8-4805-b974-3aa4aa9a913a" providerId="ADAL" clId="{A2AE475F-40E2-4323-8204-AA3E6F69A42F}" dt="2022-11-22T21:51:04.642" v="438"/>
        <pc:sldMkLst>
          <pc:docMk/>
          <pc:sldMk cId="1926769206" sldId="1345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442700929" sldId="1346"/>
        </pc:sldMkLst>
      </pc:sldChg>
      <pc:sldChg chg="add">
        <pc:chgData name="Jonathan  Cosme" userId="272d5a2a-eea8-4805-b974-3aa4aa9a913a" providerId="ADAL" clId="{A2AE475F-40E2-4323-8204-AA3E6F69A42F}" dt="2022-11-23T04:31:30.471" v="945"/>
        <pc:sldMkLst>
          <pc:docMk/>
          <pc:sldMk cId="3738606469" sldId="1346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245153693" sldId="1347"/>
        </pc:sldMkLst>
      </pc:sldChg>
      <pc:sldChg chg="add">
        <pc:chgData name="Jonathan  Cosme" userId="272d5a2a-eea8-4805-b974-3aa4aa9a913a" providerId="ADAL" clId="{A2AE475F-40E2-4323-8204-AA3E6F69A42F}" dt="2022-11-23T04:31:30.471" v="945"/>
        <pc:sldMkLst>
          <pc:docMk/>
          <pc:sldMk cId="4228543281" sldId="1347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558805253" sldId="1348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1911293628" sldId="1348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037504716" sldId="1348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198880512" sldId="1349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960896779" sldId="1349"/>
        </pc:sldMkLst>
      </pc:sldChg>
      <pc:sldChg chg="add del ord">
        <pc:chgData name="Jonathan  Cosme" userId="272d5a2a-eea8-4805-b974-3aa4aa9a913a" providerId="ADAL" clId="{A2AE475F-40E2-4323-8204-AA3E6F69A42F}" dt="2022-11-23T04:31:23.648" v="944" actId="2696"/>
        <pc:sldMkLst>
          <pc:docMk/>
          <pc:sldMk cId="4017035113" sldId="1349"/>
        </pc:sldMkLst>
      </pc:sldChg>
      <pc:sldChg chg="delSp add del mod">
        <pc:chgData name="Jonathan  Cosme" userId="272d5a2a-eea8-4805-b974-3aa4aa9a913a" providerId="ADAL" clId="{A2AE475F-40E2-4323-8204-AA3E6F69A42F}" dt="2022-11-22T21:58:32.420" v="485" actId="47"/>
        <pc:sldMkLst>
          <pc:docMk/>
          <pc:sldMk cId="1085415236" sldId="1350"/>
        </pc:sldMkLst>
        <pc:spChg chg="del">
          <ac:chgData name="Jonathan  Cosme" userId="272d5a2a-eea8-4805-b974-3aa4aa9a913a" providerId="ADAL" clId="{A2AE475F-40E2-4323-8204-AA3E6F69A42F}" dt="2022-11-22T21:57:59.157" v="483" actId="478"/>
          <ac:spMkLst>
            <pc:docMk/>
            <pc:sldMk cId="1085415236" sldId="1350"/>
            <ac:spMk id="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7:59.157" v="483" actId="478"/>
          <ac:spMkLst>
            <pc:docMk/>
            <pc:sldMk cId="1085415236" sldId="1350"/>
            <ac:spMk id="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7:59.157" v="483" actId="478"/>
          <ac:spMkLst>
            <pc:docMk/>
            <pc:sldMk cId="1085415236" sldId="1350"/>
            <ac:spMk id="8" creationId="{00000000-0000-0000-0000-000000000000}"/>
          </ac:spMkLst>
        </pc:spChg>
        <pc:cxnChg chg="del">
          <ac:chgData name="Jonathan  Cosme" userId="272d5a2a-eea8-4805-b974-3aa4aa9a913a" providerId="ADAL" clId="{A2AE475F-40E2-4323-8204-AA3E6F69A42F}" dt="2022-11-22T21:57:59.157" v="483" actId="478"/>
          <ac:cxnSpMkLst>
            <pc:docMk/>
            <pc:sldMk cId="1085415236" sldId="1350"/>
            <ac:cxnSpMk id="10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7:59.157" v="483" actId="478"/>
          <ac:cxnSpMkLst>
            <pc:docMk/>
            <pc:sldMk cId="1085415236" sldId="1350"/>
            <ac:cxnSpMk id="107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7:59.157" v="483" actId="478"/>
          <ac:cxnSpMkLst>
            <pc:docMk/>
            <pc:sldMk cId="1085415236" sldId="1350"/>
            <ac:cxnSpMk id="108" creationId="{00000000-0000-0000-0000-000000000000}"/>
          </ac:cxnSpMkLst>
        </pc:cxnChg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1557506358" sldId="1351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861947272" sldId="1351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3144388914" sldId="1351"/>
        </pc:sldMkLst>
      </pc:sldChg>
      <pc:sldChg chg="modSp add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1053783063" sldId="1352"/>
        </pc:sldMkLst>
        <pc:spChg chg="mod">
          <ac:chgData name="Jonathan  Cosme" userId="272d5a2a-eea8-4805-b974-3aa4aa9a913a" providerId="ADAL" clId="{A2AE475F-40E2-4323-8204-AA3E6F69A42F}" dt="2022-11-22T21:57:05.445" v="481" actId="20577"/>
          <ac:spMkLst>
            <pc:docMk/>
            <pc:sldMk cId="1053783063" sldId="1352"/>
            <ac:spMk id="45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1748243073" sldId="1352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3333047836" sldId="1352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548831649" sldId="1353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744889000" sldId="1353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3154697719" sldId="1353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406949695" sldId="1354"/>
        </pc:sldMkLst>
      </pc:sldChg>
      <pc:sldChg chg="addSp delSp modSp add del mod ord">
        <pc:chgData name="Jonathan  Cosme" userId="272d5a2a-eea8-4805-b974-3aa4aa9a913a" providerId="ADAL" clId="{A2AE475F-40E2-4323-8204-AA3E6F69A42F}" dt="2022-11-23T04:31:23.648" v="944" actId="2696"/>
        <pc:sldMkLst>
          <pc:docMk/>
          <pc:sldMk cId="1668669463" sldId="1354"/>
        </pc:sldMkLst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19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28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0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1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2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3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5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7:16.526" v="531" actId="478"/>
          <ac:spMkLst>
            <pc:docMk/>
            <pc:sldMk cId="1668669463" sldId="1354"/>
            <ac:spMk id="36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1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4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5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6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7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8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29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30" creationId="{00000000-0000-0000-0000-000000000000}"/>
          </ac:spMkLst>
        </pc:spChg>
        <pc:spChg chg="mod topLvl">
          <ac:chgData name="Jonathan  Cosme" userId="272d5a2a-eea8-4805-b974-3aa4aa9a913a" providerId="ADAL" clId="{A2AE475F-40E2-4323-8204-AA3E6F69A42F}" dt="2022-11-22T22:04:06.242" v="518" actId="164"/>
          <ac:spMkLst>
            <pc:docMk/>
            <pc:sldMk cId="1668669463" sldId="1354"/>
            <ac:spMk id="131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4:01.157" v="517" actId="478"/>
          <ac:spMkLst>
            <pc:docMk/>
            <pc:sldMk cId="1668669463" sldId="1354"/>
            <ac:spMk id="133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4:01.157" v="517" actId="478"/>
          <ac:spMkLst>
            <pc:docMk/>
            <pc:sldMk cId="1668669463" sldId="1354"/>
            <ac:spMk id="134" creationId="{00000000-0000-0000-0000-000000000000}"/>
          </ac:spMkLst>
        </pc:spChg>
        <pc:spChg chg="del mod topLvl">
          <ac:chgData name="Jonathan  Cosme" userId="272d5a2a-eea8-4805-b974-3aa4aa9a913a" providerId="ADAL" clId="{A2AE475F-40E2-4323-8204-AA3E6F69A42F}" dt="2022-11-22T22:04:01.157" v="517" actId="478"/>
          <ac:spMkLst>
            <pc:docMk/>
            <pc:sldMk cId="1668669463" sldId="1354"/>
            <ac:spMk id="13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12.799" v="503" actId="478"/>
          <ac:spMkLst>
            <pc:docMk/>
            <pc:sldMk cId="1668669463" sldId="1354"/>
            <ac:spMk id="15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5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5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5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5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16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02.453" v="501" actId="478"/>
          <ac:spMkLst>
            <pc:docMk/>
            <pc:sldMk cId="1668669463" sldId="1354"/>
            <ac:spMk id="17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12.799" v="503" actId="478"/>
          <ac:spMkLst>
            <pc:docMk/>
            <pc:sldMk cId="1668669463" sldId="1354"/>
            <ac:spMk id="17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2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2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36.936" v="499" actId="478"/>
          <ac:spMkLst>
            <pc:docMk/>
            <pc:sldMk cId="1668669463" sldId="1354"/>
            <ac:spMk id="23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5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7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7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7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7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28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9:37.953" v="487" actId="478"/>
          <ac:spMkLst>
            <pc:docMk/>
            <pc:sldMk cId="1668669463" sldId="1354"/>
            <ac:spMk id="29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1:59:37.953" v="487" actId="478"/>
          <ac:spMkLst>
            <pc:docMk/>
            <pc:sldMk cId="1668669463" sldId="1354"/>
            <ac:spMk id="29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7:07.861" v="528" actId="478"/>
          <ac:spMkLst>
            <pc:docMk/>
            <pc:sldMk cId="1668669463" sldId="1354"/>
            <ac:spMk id="32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15.542" v="525" actId="478"/>
          <ac:spMkLst>
            <pc:docMk/>
            <pc:sldMk cId="1668669463" sldId="1354"/>
            <ac:spMk id="32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15.542" v="525" actId="478"/>
          <ac:spMkLst>
            <pc:docMk/>
            <pc:sldMk cId="1668669463" sldId="1354"/>
            <ac:spMk id="33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7:07.861" v="528" actId="478"/>
          <ac:spMkLst>
            <pc:docMk/>
            <pc:sldMk cId="1668669463" sldId="1354"/>
            <ac:spMk id="34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5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4:09.893" v="519" actId="478"/>
          <ac:spMkLst>
            <pc:docMk/>
            <pc:sldMk cId="1668669463" sldId="1354"/>
            <ac:spMk id="35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0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1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362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02.453" v="501" actId="478"/>
          <ac:spMkLst>
            <pc:docMk/>
            <pc:sldMk cId="1668669463" sldId="1354"/>
            <ac:spMk id="36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7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6:23.147" v="526" actId="478"/>
          <ac:spMkLst>
            <pc:docMk/>
            <pc:sldMk cId="1668669463" sldId="1354"/>
            <ac:spMk id="368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4:27.629" v="522" actId="478"/>
          <ac:spMkLst>
            <pc:docMk/>
            <pc:sldMk cId="1668669463" sldId="1354"/>
            <ac:spMk id="36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37.389" v="505" actId="478"/>
          <ac:spMkLst>
            <pc:docMk/>
            <pc:sldMk cId="1668669463" sldId="1354"/>
            <ac:spMk id="372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404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1:02.421" v="495" actId="478"/>
          <ac:spMkLst>
            <pc:docMk/>
            <pc:sldMk cId="1668669463" sldId="1354"/>
            <ac:spMk id="423" creationId="{00000000-0000-0000-0000-000000000000}"/>
          </ac:spMkLst>
        </pc:spChg>
        <pc:spChg chg="del mod">
          <ac:chgData name="Jonathan  Cosme" userId="272d5a2a-eea8-4805-b974-3aa4aa9a913a" providerId="ADAL" clId="{A2AE475F-40E2-4323-8204-AA3E6F69A42F}" dt="2022-11-22T22:01:09.124" v="497" actId="478"/>
          <ac:spMkLst>
            <pc:docMk/>
            <pc:sldMk cId="1668669463" sldId="1354"/>
            <ac:spMk id="425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2:05.677" v="502" actId="478"/>
          <ac:spMkLst>
            <pc:docMk/>
            <pc:sldMk cId="1668669463" sldId="1354"/>
            <ac:spMk id="42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0:40.849" v="493" actId="478"/>
          <ac:spMkLst>
            <pc:docMk/>
            <pc:sldMk cId="1668669463" sldId="1354"/>
            <ac:spMk id="430" creationId="{00000000-0000-0000-0000-000000000000}"/>
          </ac:spMkLst>
        </pc:spChg>
        <pc:grpChg chg="add del mod">
          <ac:chgData name="Jonathan  Cosme" userId="272d5a2a-eea8-4805-b974-3aa4aa9a913a" providerId="ADAL" clId="{A2AE475F-40E2-4323-8204-AA3E6F69A42F}" dt="2022-11-22T22:04:34.815" v="523" actId="478"/>
          <ac:grpSpMkLst>
            <pc:docMk/>
            <pc:sldMk cId="1668669463" sldId="1354"/>
            <ac:grpSpMk id="2" creationId="{499F317F-CDBA-EB13-79F9-37FA46442BCE}"/>
          </ac:grpSpMkLst>
        </pc:grpChg>
        <pc:grpChg chg="add mod">
          <ac:chgData name="Jonathan  Cosme" userId="272d5a2a-eea8-4805-b974-3aa4aa9a913a" providerId="ADAL" clId="{A2AE475F-40E2-4323-8204-AA3E6F69A42F}" dt="2022-11-22T22:07:19.803" v="532" actId="164"/>
          <ac:grpSpMkLst>
            <pc:docMk/>
            <pc:sldMk cId="1668669463" sldId="1354"/>
            <ac:grpSpMk id="4" creationId="{E622073A-A200-3381-251C-A6FF02CC25A5}"/>
          </ac:grpSpMkLst>
        </pc:grpChg>
        <pc:grpChg chg="del">
          <ac:chgData name="Jonathan  Cosme" userId="272d5a2a-eea8-4805-b974-3aa4aa9a913a" providerId="ADAL" clId="{A2AE475F-40E2-4323-8204-AA3E6F69A42F}" dt="2022-11-22T22:01:36.936" v="499" actId="478"/>
          <ac:grpSpMkLst>
            <pc:docMk/>
            <pc:sldMk cId="1668669463" sldId="1354"/>
            <ac:grpSpMk id="6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0:40.849" v="493" actId="478"/>
          <ac:grpSpMkLst>
            <pc:docMk/>
            <pc:sldMk cId="1668669463" sldId="1354"/>
            <ac:grpSpMk id="7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7:12.125" v="530" actId="165"/>
          <ac:grpSpMkLst>
            <pc:docMk/>
            <pc:sldMk cId="1668669463" sldId="1354"/>
            <ac:grpSpMk id="47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4:34.815" v="523" actId="478"/>
          <ac:grpSpMkLst>
            <pc:docMk/>
            <pc:sldMk cId="1668669463" sldId="1354"/>
            <ac:grpSpMk id="49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2:37.389" v="505" actId="478"/>
          <ac:grpSpMkLst>
            <pc:docMk/>
            <pc:sldMk cId="1668669463" sldId="1354"/>
            <ac:grpSpMk id="55" creationId="{00000000-0000-0000-0000-000000000000}"/>
          </ac:grpSpMkLst>
        </pc:grpChg>
        <pc:grpChg chg="del">
          <ac:chgData name="Jonathan  Cosme" userId="272d5a2a-eea8-4805-b974-3aa4aa9a913a" providerId="ADAL" clId="{A2AE475F-40E2-4323-8204-AA3E6F69A42F}" dt="2022-11-22T22:03:55.976" v="516" actId="165"/>
          <ac:grpSpMkLst>
            <pc:docMk/>
            <pc:sldMk cId="1668669463" sldId="1354"/>
            <ac:grpSpMk id="513" creationId="{00000000-0000-0000-0000-000000000000}"/>
          </ac:grpSpMkLst>
        </pc:grpChg>
        <pc:picChg chg="mod topLvl">
          <ac:chgData name="Jonathan  Cosme" userId="272d5a2a-eea8-4805-b974-3aa4aa9a913a" providerId="ADAL" clId="{A2AE475F-40E2-4323-8204-AA3E6F69A42F}" dt="2022-11-22T22:07:19.803" v="532" actId="164"/>
          <ac:picMkLst>
            <pc:docMk/>
            <pc:sldMk cId="1668669463" sldId="1354"/>
            <ac:picMk id="3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7:19.803" v="532" actId="164"/>
          <ac:picMkLst>
            <pc:docMk/>
            <pc:sldMk cId="1668669463" sldId="1354"/>
            <ac:picMk id="12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7:19.803" v="532" actId="164"/>
          <ac:picMkLst>
            <pc:docMk/>
            <pc:sldMk cId="1668669463" sldId="1354"/>
            <ac:picMk id="18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4:06.242" v="518" actId="164"/>
          <ac:picMkLst>
            <pc:docMk/>
            <pc:sldMk cId="1668669463" sldId="1354"/>
            <ac:picMk id="113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4:06.242" v="518" actId="164"/>
          <ac:picMkLst>
            <pc:docMk/>
            <pc:sldMk cId="1668669463" sldId="1354"/>
            <ac:picMk id="119" creationId="{00000000-0000-0000-0000-000000000000}"/>
          </ac:picMkLst>
        </pc:picChg>
        <pc:picChg chg="mod topLvl">
          <ac:chgData name="Jonathan  Cosme" userId="272d5a2a-eea8-4805-b974-3aa4aa9a913a" providerId="ADAL" clId="{A2AE475F-40E2-4323-8204-AA3E6F69A42F}" dt="2022-11-22T22:04:06.242" v="518" actId="164"/>
          <ac:picMkLst>
            <pc:docMk/>
            <pc:sldMk cId="1668669463" sldId="1354"/>
            <ac:picMk id="120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2:37.389" v="505" actId="478"/>
          <ac:picMkLst>
            <pc:docMk/>
            <pc:sldMk cId="1668669463" sldId="1354"/>
            <ac:picMk id="146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2:37.389" v="505" actId="478"/>
          <ac:picMkLst>
            <pc:docMk/>
            <pc:sldMk cId="1668669463" sldId="1354"/>
            <ac:picMk id="152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2:37.389" v="505" actId="478"/>
          <ac:picMkLst>
            <pc:docMk/>
            <pc:sldMk cId="1668669463" sldId="1354"/>
            <ac:picMk id="153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1:36.936" v="499" actId="478"/>
          <ac:picMkLst>
            <pc:docMk/>
            <pc:sldMk cId="1668669463" sldId="1354"/>
            <ac:picMk id="255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1:36.936" v="499" actId="478"/>
          <ac:picMkLst>
            <pc:docMk/>
            <pc:sldMk cId="1668669463" sldId="1354"/>
            <ac:picMk id="261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1:36.936" v="499" actId="478"/>
          <ac:picMkLst>
            <pc:docMk/>
            <pc:sldMk cId="1668669463" sldId="1354"/>
            <ac:picMk id="262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0:40.849" v="493" actId="478"/>
          <ac:picMkLst>
            <pc:docMk/>
            <pc:sldMk cId="1668669463" sldId="1354"/>
            <ac:picMk id="348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0:40.849" v="493" actId="478"/>
          <ac:picMkLst>
            <pc:docMk/>
            <pc:sldMk cId="1668669463" sldId="1354"/>
            <ac:picMk id="373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00:40.849" v="493" actId="478"/>
          <ac:picMkLst>
            <pc:docMk/>
            <pc:sldMk cId="1668669463" sldId="1354"/>
            <ac:picMk id="376" creationId="{00000000-0000-0000-0000-000000000000}"/>
          </ac:picMkLst>
        </pc:picChg>
        <pc:cxnChg chg="mod topLvl">
          <ac:chgData name="Jonathan  Cosme" userId="272d5a2a-eea8-4805-b974-3aa4aa9a913a" providerId="ADAL" clId="{A2AE475F-40E2-4323-8204-AA3E6F69A42F}" dt="2022-11-22T22:07:19.803" v="532" actId="164"/>
          <ac:cxnSpMkLst>
            <pc:docMk/>
            <pc:sldMk cId="1668669463" sldId="1354"/>
            <ac:cxnSpMk id="21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7:19.803" v="532" actId="164"/>
          <ac:cxnSpMkLst>
            <pc:docMk/>
            <pc:sldMk cId="1668669463" sldId="1354"/>
            <ac:cxnSpMk id="27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7:19.803" v="532" actId="164"/>
          <ac:cxnSpMkLst>
            <pc:docMk/>
            <pc:sldMk cId="1668669463" sldId="1354"/>
            <ac:cxnSpMk id="96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4:06.242" v="518" actId="164"/>
          <ac:cxnSpMkLst>
            <pc:docMk/>
            <pc:sldMk cId="1668669463" sldId="1354"/>
            <ac:cxnSpMk id="122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4:06.242" v="518" actId="164"/>
          <ac:cxnSpMkLst>
            <pc:docMk/>
            <pc:sldMk cId="1668669463" sldId="1354"/>
            <ac:cxnSpMk id="123" creationId="{00000000-0000-0000-0000-000000000000}"/>
          </ac:cxnSpMkLst>
        </pc:cxnChg>
        <pc:cxnChg chg="mod topLvl">
          <ac:chgData name="Jonathan  Cosme" userId="272d5a2a-eea8-4805-b974-3aa4aa9a913a" providerId="ADAL" clId="{A2AE475F-40E2-4323-8204-AA3E6F69A42F}" dt="2022-11-22T22:04:06.242" v="518" actId="164"/>
          <ac:cxnSpMkLst>
            <pc:docMk/>
            <pc:sldMk cId="1668669463" sldId="1354"/>
            <ac:cxnSpMk id="132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15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156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16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1:36.936" v="499" actId="478"/>
          <ac:cxnSpMkLst>
            <pc:docMk/>
            <pc:sldMk cId="1668669463" sldId="1354"/>
            <ac:cxnSpMk id="264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1:36.936" v="499" actId="478"/>
          <ac:cxnSpMkLst>
            <pc:docMk/>
            <pc:sldMk cId="1668669463" sldId="1354"/>
            <ac:cxnSpMk id="26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1:36.936" v="499" actId="478"/>
          <ac:cxnSpMkLst>
            <pc:docMk/>
            <pc:sldMk cId="1668669463" sldId="1354"/>
            <ac:cxnSpMk id="274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2:06:15.542" v="525" actId="478"/>
          <ac:cxnSpMkLst>
            <pc:docMk/>
            <pc:sldMk cId="1668669463" sldId="1354"/>
            <ac:cxnSpMk id="332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4:09.893" v="519" actId="478"/>
          <ac:cxnSpMkLst>
            <pc:docMk/>
            <pc:sldMk cId="1668669463" sldId="1354"/>
            <ac:cxnSpMk id="356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363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0:40.849" v="493" actId="478"/>
          <ac:cxnSpMkLst>
            <pc:docMk/>
            <pc:sldMk cId="1668669463" sldId="1354"/>
            <ac:cxnSpMk id="381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02.453" v="501" actId="478"/>
          <ac:cxnSpMkLst>
            <pc:docMk/>
            <pc:sldMk cId="1668669463" sldId="1354"/>
            <ac:cxnSpMk id="384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0:40.849" v="493" actId="478"/>
          <ac:cxnSpMkLst>
            <pc:docMk/>
            <pc:sldMk cId="1668669463" sldId="1354"/>
            <ac:cxnSpMk id="385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0:40.849" v="493" actId="478"/>
          <ac:cxnSpMkLst>
            <pc:docMk/>
            <pc:sldMk cId="1668669463" sldId="1354"/>
            <ac:cxnSpMk id="399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0:40.849" v="493" actId="478"/>
          <ac:cxnSpMkLst>
            <pc:docMk/>
            <pc:sldMk cId="1668669463" sldId="1354"/>
            <ac:cxnSpMk id="405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2:01:02.421" v="495" actId="478"/>
          <ac:cxnSpMkLst>
            <pc:docMk/>
            <pc:sldMk cId="1668669463" sldId="1354"/>
            <ac:cxnSpMk id="424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1:59:43.604" v="488" actId="478"/>
          <ac:cxnSpMkLst>
            <pc:docMk/>
            <pc:sldMk cId="1668669463" sldId="1354"/>
            <ac:cxnSpMk id="428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37.389" v="505" actId="478"/>
          <ac:cxnSpMkLst>
            <pc:docMk/>
            <pc:sldMk cId="1668669463" sldId="1354"/>
            <ac:cxnSpMk id="431" creationId="{00000000-0000-0000-0000-000000000000}"/>
          </ac:cxnSpMkLst>
        </pc:cxnChg>
        <pc:cxnChg chg="del">
          <ac:chgData name="Jonathan  Cosme" userId="272d5a2a-eea8-4805-b974-3aa4aa9a913a" providerId="ADAL" clId="{A2AE475F-40E2-4323-8204-AA3E6F69A42F}" dt="2022-11-22T22:02:02.453" v="501" actId="478"/>
          <ac:cxnSpMkLst>
            <pc:docMk/>
            <pc:sldMk cId="1668669463" sldId="1354"/>
            <ac:cxnSpMk id="432" creationId="{00000000-0000-0000-0000-000000000000}"/>
          </ac:cxnSpMkLst>
        </pc:cxnChg>
        <pc:cxnChg chg="del mod">
          <ac:chgData name="Jonathan  Cosme" userId="272d5a2a-eea8-4805-b974-3aa4aa9a913a" providerId="ADAL" clId="{A2AE475F-40E2-4323-8204-AA3E6F69A42F}" dt="2022-11-22T22:07:09.813" v="529" actId="478"/>
          <ac:cxnSpMkLst>
            <pc:docMk/>
            <pc:sldMk cId="1668669463" sldId="1354"/>
            <ac:cxnSpMk id="520" creationId="{00000000-0000-0000-0000-000000000000}"/>
          </ac:cxnSpMkLst>
        </pc:cxnChg>
      </pc:sldChg>
      <pc:sldChg chg="add del">
        <pc:chgData name="Jonathan  Cosme" userId="272d5a2a-eea8-4805-b974-3aa4aa9a913a" providerId="ADAL" clId="{A2AE475F-40E2-4323-8204-AA3E6F69A42F}" dt="2022-11-22T21:58:32.420" v="485" actId="47"/>
        <pc:sldMkLst>
          <pc:docMk/>
          <pc:sldMk cId="1830263010" sldId="1354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563909521" sldId="1354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474594160" sldId="1355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1987948228" sldId="1355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4286944683" sldId="1355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533536663" sldId="1356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2814597132" sldId="1356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3093253617" sldId="1356"/>
        </pc:sldMkLst>
      </pc:sldChg>
      <pc:sldChg chg="add del">
        <pc:chgData name="Jonathan  Cosme" userId="272d5a2a-eea8-4805-b974-3aa4aa9a913a" providerId="ADAL" clId="{A2AE475F-40E2-4323-8204-AA3E6F69A42F}" dt="2022-11-22T22:08:59.341" v="536" actId="47"/>
        <pc:sldMkLst>
          <pc:docMk/>
          <pc:sldMk cId="3057027501" sldId="1357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1730318683" sldId="1358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4018120041" sldId="1358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4088475070" sldId="1358"/>
        </pc:sldMkLst>
      </pc:sldChg>
      <pc:sldChg chg="delSp modSp add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831797713" sldId="1359"/>
        </pc:sldMkLst>
        <pc:spChg chg="del">
          <ac:chgData name="Jonathan  Cosme" userId="272d5a2a-eea8-4805-b974-3aa4aa9a913a" providerId="ADAL" clId="{A2AE475F-40E2-4323-8204-AA3E6F69A42F}" dt="2022-11-22T22:03:04.173" v="512" actId="478"/>
          <ac:spMkLst>
            <pc:docMk/>
            <pc:sldMk cId="831797713" sldId="1359"/>
            <ac:spMk id="169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2:02:59.757" v="511" actId="20577"/>
          <ac:spMkLst>
            <pc:docMk/>
            <pc:sldMk cId="831797713" sldId="1359"/>
            <ac:spMk id="362" creationId="{00000000-0000-0000-0000-000000000000}"/>
          </ac:spMkLst>
        </pc:spChg>
        <pc:cxnChg chg="del">
          <ac:chgData name="Jonathan  Cosme" userId="272d5a2a-eea8-4805-b974-3aa4aa9a913a" providerId="ADAL" clId="{A2AE475F-40E2-4323-8204-AA3E6F69A42F}" dt="2022-11-22T22:03:04.173" v="512" actId="478"/>
          <ac:cxnSpMkLst>
            <pc:docMk/>
            <pc:sldMk cId="831797713" sldId="1359"/>
            <ac:cxnSpMk id="363" creationId="{00000000-0000-0000-0000-000000000000}"/>
          </ac:cxnSpMkLst>
        </pc:cxnChg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1165319165" sldId="1359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876638553" sldId="1359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588770573" sldId="1360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2226349129" sldId="1360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4038128638" sldId="1360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4795878" sldId="1361"/>
        </pc:sldMkLst>
      </pc:sldChg>
      <pc:sldChg chg="add del">
        <pc:chgData name="Jonathan  Cosme" userId="272d5a2a-eea8-4805-b974-3aa4aa9a913a" providerId="ADAL" clId="{A2AE475F-40E2-4323-8204-AA3E6F69A42F}" dt="2022-11-22T22:03:35.276" v="514"/>
        <pc:sldMkLst>
          <pc:docMk/>
          <pc:sldMk cId="1187314137" sldId="1361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1830559640" sldId="1361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3964261060" sldId="1361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989166323" sldId="1362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1998609135" sldId="1362"/>
        </pc:sldMkLst>
      </pc:sldChg>
      <pc:sldChg chg="delSp add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2506336552" sldId="1362"/>
        </pc:sldMkLst>
        <pc:spChg chg="del">
          <ac:chgData name="Jonathan  Cosme" userId="272d5a2a-eea8-4805-b974-3aa4aa9a913a" providerId="ADAL" clId="{A2AE475F-40E2-4323-8204-AA3E6F69A42F}" dt="2022-11-22T22:04:24.678" v="521" actId="478"/>
          <ac:spMkLst>
            <pc:docMk/>
            <pc:sldMk cId="2506336552" sldId="1362"/>
            <ac:spMk id="369" creationId="{00000000-0000-0000-0000-000000000000}"/>
          </ac:spMkLst>
        </pc:spChg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1281767414" sldId="1363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3327855972" sldId="1363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3488166665" sldId="1363"/>
        </pc:sldMkLst>
      </pc:sldChg>
      <pc:sldChg chg="delSp modSp add del mod">
        <pc:chgData name="Jonathan  Cosme" userId="272d5a2a-eea8-4805-b974-3aa4aa9a913a" providerId="ADAL" clId="{A2AE475F-40E2-4323-8204-AA3E6F69A42F}" dt="2022-11-23T04:31:23.648" v="944" actId="2696"/>
        <pc:sldMkLst>
          <pc:docMk/>
          <pc:sldMk cId="1610434232" sldId="1364"/>
        </pc:sldMkLst>
        <pc:spChg chg="del">
          <ac:chgData name="Jonathan  Cosme" userId="272d5a2a-eea8-4805-b974-3aa4aa9a913a" providerId="ADAL" clId="{A2AE475F-40E2-4323-8204-AA3E6F69A42F}" dt="2022-11-22T22:07:36.758" v="535" actId="478"/>
          <ac:spMkLst>
            <pc:docMk/>
            <pc:sldMk cId="1610434232" sldId="1364"/>
            <ac:spMk id="36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07:33.933" v="534" actId="478"/>
          <ac:spMkLst>
            <pc:docMk/>
            <pc:sldMk cId="1610434232" sldId="1364"/>
            <ac:spMk id="328" creationId="{00000000-0000-0000-0000-000000000000}"/>
          </ac:spMkLst>
        </pc:spChg>
        <pc:cxnChg chg="del mod">
          <ac:chgData name="Jonathan  Cosme" userId="272d5a2a-eea8-4805-b974-3aa4aa9a913a" providerId="ADAL" clId="{A2AE475F-40E2-4323-8204-AA3E6F69A42F}" dt="2022-11-22T22:07:33.933" v="534" actId="478"/>
          <ac:cxnSpMkLst>
            <pc:docMk/>
            <pc:sldMk cId="1610434232" sldId="1364"/>
            <ac:cxnSpMk id="520" creationId="{00000000-0000-0000-0000-000000000000}"/>
          </ac:cxnSpMkLst>
        </pc:cxnChg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2872311989" sldId="1364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4038783558" sldId="1364"/>
        </pc:sldMkLst>
      </pc:sldChg>
      <pc:sldChg chg="add del">
        <pc:chgData name="Jonathan  Cosme" userId="272d5a2a-eea8-4805-b974-3aa4aa9a913a" providerId="ADAL" clId="{A2AE475F-40E2-4323-8204-AA3E6F69A42F}" dt="2022-11-23T14:05:16.386" v="1921" actId="2696"/>
        <pc:sldMkLst>
          <pc:docMk/>
          <pc:sldMk cId="829711457" sldId="1365"/>
        </pc:sldMkLst>
      </pc:sldChg>
      <pc:sldChg chg="add del">
        <pc:chgData name="Jonathan  Cosme" userId="272d5a2a-eea8-4805-b974-3aa4aa9a913a" providerId="ADAL" clId="{A2AE475F-40E2-4323-8204-AA3E6F69A42F}" dt="2022-11-23T04:31:23.648" v="944" actId="2696"/>
        <pc:sldMkLst>
          <pc:docMk/>
          <pc:sldMk cId="1508395734" sldId="1365"/>
        </pc:sldMkLst>
      </pc:sldChg>
      <pc:sldChg chg="add">
        <pc:chgData name="Jonathan  Cosme" userId="272d5a2a-eea8-4805-b974-3aa4aa9a913a" providerId="ADAL" clId="{A2AE475F-40E2-4323-8204-AA3E6F69A42F}" dt="2022-11-23T14:05:31.925" v="1922"/>
        <pc:sldMkLst>
          <pc:docMk/>
          <pc:sldMk cId="2673550846" sldId="1365"/>
        </pc:sldMkLst>
      </pc:sldChg>
      <pc:sldChg chg="addSp delSp modSp add del mod">
        <pc:chgData name="Jonathan  Cosme" userId="272d5a2a-eea8-4805-b974-3aa4aa9a913a" providerId="ADAL" clId="{A2AE475F-40E2-4323-8204-AA3E6F69A42F}" dt="2022-11-23T14:55:14.876" v="1968" actId="47"/>
        <pc:sldMkLst>
          <pc:docMk/>
          <pc:sldMk cId="3324777656" sldId="1366"/>
        </pc:sldMkLst>
        <pc:spChg chg="mod">
          <ac:chgData name="Jonathan  Cosme" userId="272d5a2a-eea8-4805-b974-3aa4aa9a913a" providerId="ADAL" clId="{A2AE475F-40E2-4323-8204-AA3E6F69A42F}" dt="2022-11-22T22:11:35.459" v="574" actId="14100"/>
          <ac:spMkLst>
            <pc:docMk/>
            <pc:sldMk cId="3324777656" sldId="1366"/>
            <ac:spMk id="373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2T22:12:38.957" v="576" actId="478"/>
          <ac:spMkLst>
            <pc:docMk/>
            <pc:sldMk cId="3324777656" sldId="1366"/>
            <ac:spMk id="1438" creationId="{369DE256-5052-7D31-EBB6-9C0D65D3BFE5}"/>
          </ac:spMkLst>
        </pc:spChg>
        <pc:grpChg chg="del">
          <ac:chgData name="Jonathan  Cosme" userId="272d5a2a-eea8-4805-b974-3aa4aa9a913a" providerId="ADAL" clId="{A2AE475F-40E2-4323-8204-AA3E6F69A42F}" dt="2022-11-22T22:12:38.957" v="576" actId="478"/>
          <ac:grpSpMkLst>
            <pc:docMk/>
            <pc:sldMk cId="3324777656" sldId="1366"/>
            <ac:grpSpMk id="1441" creationId="{086E64DA-D0A9-7675-DA97-69FA1E2DC19C}"/>
          </ac:grpSpMkLst>
        </pc:grpChg>
        <pc:cxnChg chg="add mod">
          <ac:chgData name="Jonathan  Cosme" userId="272d5a2a-eea8-4805-b974-3aa4aa9a913a" providerId="ADAL" clId="{A2AE475F-40E2-4323-8204-AA3E6F69A42F}" dt="2022-11-22T22:10:15.754" v="543"/>
          <ac:cxnSpMkLst>
            <pc:docMk/>
            <pc:sldMk cId="3324777656" sldId="1366"/>
            <ac:cxnSpMk id="18" creationId="{29E82318-3705-3B9E-90F5-ACC3C4A4CA04}"/>
          </ac:cxnSpMkLst>
        </pc:cxnChg>
        <pc:cxnChg chg="del">
          <ac:chgData name="Jonathan  Cosme" userId="272d5a2a-eea8-4805-b974-3aa4aa9a913a" providerId="ADAL" clId="{A2AE475F-40E2-4323-8204-AA3E6F69A42F}" dt="2022-11-22T22:10:17.781" v="544" actId="478"/>
          <ac:cxnSpMkLst>
            <pc:docMk/>
            <pc:sldMk cId="3324777656" sldId="1366"/>
            <ac:cxnSpMk id="1439" creationId="{59A192FE-B2D5-6C37-1C8B-17C47148C607}"/>
          </ac:cxnSpMkLst>
        </pc:cxnChg>
        <pc:cxnChg chg="del">
          <ac:chgData name="Jonathan  Cosme" userId="272d5a2a-eea8-4805-b974-3aa4aa9a913a" providerId="ADAL" clId="{A2AE475F-40E2-4323-8204-AA3E6F69A42F}" dt="2022-11-22T22:12:38.957" v="576" actId="478"/>
          <ac:cxnSpMkLst>
            <pc:docMk/>
            <pc:sldMk cId="3324777656" sldId="1366"/>
            <ac:cxnSpMk id="1451" creationId="{136C6DFF-60D0-7DB8-0202-4DB1F654F89B}"/>
          </ac:cxnSpMkLst>
        </pc:cxnChg>
      </pc:sldChg>
      <pc:sldChg chg="delSp modSp add del mod">
        <pc:chgData name="Jonathan  Cosme" userId="272d5a2a-eea8-4805-b974-3aa4aa9a913a" providerId="ADAL" clId="{A2AE475F-40E2-4323-8204-AA3E6F69A42F}" dt="2022-11-23T14:55:14.876" v="1968" actId="47"/>
        <pc:sldMkLst>
          <pc:docMk/>
          <pc:sldMk cId="730521490" sldId="1367"/>
        </pc:sldMkLst>
        <pc:spChg chg="mod">
          <ac:chgData name="Jonathan  Cosme" userId="272d5a2a-eea8-4805-b974-3aa4aa9a913a" providerId="ADAL" clId="{A2AE475F-40E2-4323-8204-AA3E6F69A42F}" dt="2022-11-22T22:11:30.862" v="572" actId="14100"/>
          <ac:spMkLst>
            <pc:docMk/>
            <pc:sldMk cId="730521490" sldId="1367"/>
            <ac:spMk id="373" creationId="{00000000-0000-0000-0000-000000000000}"/>
          </ac:spMkLst>
        </pc:spChg>
        <pc:grpChg chg="del">
          <ac:chgData name="Jonathan  Cosme" userId="272d5a2a-eea8-4805-b974-3aa4aa9a913a" providerId="ADAL" clId="{A2AE475F-40E2-4323-8204-AA3E6F69A42F}" dt="2022-11-23T14:06:36.900" v="1925" actId="478"/>
          <ac:grpSpMkLst>
            <pc:docMk/>
            <pc:sldMk cId="730521490" sldId="1367"/>
            <ac:grpSpMk id="61" creationId="{54538752-AA0F-7B45-05FD-871DA344C926}"/>
          </ac:grpSpMkLst>
        </pc:grpChg>
        <pc:grpChg chg="del">
          <ac:chgData name="Jonathan  Cosme" userId="272d5a2a-eea8-4805-b974-3aa4aa9a913a" providerId="ADAL" clId="{A2AE475F-40E2-4323-8204-AA3E6F69A42F}" dt="2022-11-23T14:06:36.900" v="1925" actId="478"/>
          <ac:grpSpMkLst>
            <pc:docMk/>
            <pc:sldMk cId="730521490" sldId="1367"/>
            <ac:grpSpMk id="1452" creationId="{A3D3107F-87BD-6F81-BADF-E5A39C32444F}"/>
          </ac:grpSpMkLst>
        </pc:grpChg>
        <pc:grpChg chg="del">
          <ac:chgData name="Jonathan  Cosme" userId="272d5a2a-eea8-4805-b974-3aa4aa9a913a" providerId="ADAL" clId="{A2AE475F-40E2-4323-8204-AA3E6F69A42F}" dt="2022-11-22T22:10:50.940" v="548" actId="478"/>
          <ac:grpSpMkLst>
            <pc:docMk/>
            <pc:sldMk cId="730521490" sldId="1367"/>
            <ac:grpSpMk id="1454" creationId="{D1203D5D-B168-3E84-16B3-2B917F4D2DA1}"/>
          </ac:grpSpMkLst>
        </pc:grpChg>
        <pc:cxnChg chg="del">
          <ac:chgData name="Jonathan  Cosme" userId="272d5a2a-eea8-4805-b974-3aa4aa9a913a" providerId="ADAL" clId="{A2AE475F-40E2-4323-8204-AA3E6F69A42F}" dt="2022-11-23T14:06:36.900" v="1925" actId="478"/>
          <ac:cxnSpMkLst>
            <pc:docMk/>
            <pc:sldMk cId="730521490" sldId="1367"/>
            <ac:cxnSpMk id="18" creationId="{CF83ADBD-B1B4-3E81-92E1-23C11F8FE0BF}"/>
          </ac:cxnSpMkLst>
        </pc:cxnChg>
      </pc:sldChg>
      <pc:sldChg chg="add">
        <pc:chgData name="Jonathan  Cosme" userId="272d5a2a-eea8-4805-b974-3aa4aa9a913a" providerId="ADAL" clId="{A2AE475F-40E2-4323-8204-AA3E6F69A42F}" dt="2022-11-22T22:12:35.506" v="575"/>
        <pc:sldMkLst>
          <pc:docMk/>
          <pc:sldMk cId="3095517509" sldId="1368"/>
        </pc:sldMkLst>
      </pc:sldChg>
      <pc:sldChg chg="modSp add mod">
        <pc:chgData name="Jonathan  Cosme" userId="272d5a2a-eea8-4805-b974-3aa4aa9a913a" providerId="ADAL" clId="{A2AE475F-40E2-4323-8204-AA3E6F69A42F}" dt="2022-11-22T22:15:46.405" v="583" actId="20577"/>
        <pc:sldMkLst>
          <pc:docMk/>
          <pc:sldMk cId="2941323136" sldId="1369"/>
        </pc:sldMkLst>
        <pc:spChg chg="mod">
          <ac:chgData name="Jonathan  Cosme" userId="272d5a2a-eea8-4805-b974-3aa4aa9a913a" providerId="ADAL" clId="{A2AE475F-40E2-4323-8204-AA3E6F69A42F}" dt="2022-11-22T22:15:46.405" v="583" actId="20577"/>
          <ac:spMkLst>
            <pc:docMk/>
            <pc:sldMk cId="2941323136" sldId="1369"/>
            <ac:spMk id="862" creationId="{00000000-0000-0000-0000-000000000000}"/>
          </ac:spMkLst>
        </pc:spChg>
      </pc:sldChg>
      <pc:sldChg chg="add">
        <pc:chgData name="Jonathan  Cosme" userId="272d5a2a-eea8-4805-b974-3aa4aa9a913a" providerId="ADAL" clId="{A2AE475F-40E2-4323-8204-AA3E6F69A42F}" dt="2022-11-22T22:15:56.382" v="584"/>
        <pc:sldMkLst>
          <pc:docMk/>
          <pc:sldMk cId="763270381" sldId="1370"/>
        </pc:sldMkLst>
      </pc:sldChg>
      <pc:sldChg chg="add">
        <pc:chgData name="Jonathan  Cosme" userId="272d5a2a-eea8-4805-b974-3aa4aa9a913a" providerId="ADAL" clId="{A2AE475F-40E2-4323-8204-AA3E6F69A42F}" dt="2022-11-22T22:17:42.567" v="593"/>
        <pc:sldMkLst>
          <pc:docMk/>
          <pc:sldMk cId="4166649788" sldId="1371"/>
        </pc:sldMkLst>
      </pc:sldChg>
      <pc:sldChg chg="add">
        <pc:chgData name="Jonathan  Cosme" userId="272d5a2a-eea8-4805-b974-3aa4aa9a913a" providerId="ADAL" clId="{A2AE475F-40E2-4323-8204-AA3E6F69A42F}" dt="2022-11-22T22:17:51.868" v="596"/>
        <pc:sldMkLst>
          <pc:docMk/>
          <pc:sldMk cId="482402923" sldId="1372"/>
        </pc:sldMkLst>
      </pc:sldChg>
      <pc:sldChg chg="add">
        <pc:chgData name="Jonathan  Cosme" userId="272d5a2a-eea8-4805-b974-3aa4aa9a913a" providerId="ADAL" clId="{A2AE475F-40E2-4323-8204-AA3E6F69A42F}" dt="2022-11-22T22:17:58.219" v="599"/>
        <pc:sldMkLst>
          <pc:docMk/>
          <pc:sldMk cId="53577471" sldId="1373"/>
        </pc:sldMkLst>
      </pc:sldChg>
      <pc:sldChg chg="add">
        <pc:chgData name="Jonathan  Cosme" userId="272d5a2a-eea8-4805-b974-3aa4aa9a913a" providerId="ADAL" clId="{A2AE475F-40E2-4323-8204-AA3E6F69A42F}" dt="2022-11-22T22:18:07.962" v="602"/>
        <pc:sldMkLst>
          <pc:docMk/>
          <pc:sldMk cId="347045958" sldId="1374"/>
        </pc:sldMkLst>
      </pc:sldChg>
      <pc:sldChg chg="add">
        <pc:chgData name="Jonathan  Cosme" userId="272d5a2a-eea8-4805-b974-3aa4aa9a913a" providerId="ADAL" clId="{A2AE475F-40E2-4323-8204-AA3E6F69A42F}" dt="2022-11-22T22:18:14.587" v="605"/>
        <pc:sldMkLst>
          <pc:docMk/>
          <pc:sldMk cId="3981743518" sldId="1375"/>
        </pc:sldMkLst>
      </pc:sldChg>
      <pc:sldChg chg="add del">
        <pc:chgData name="Jonathan  Cosme" userId="272d5a2a-eea8-4805-b974-3aa4aa9a913a" providerId="ADAL" clId="{A2AE475F-40E2-4323-8204-AA3E6F69A42F}" dt="2022-11-22T22:18:58.015" v="611" actId="47"/>
        <pc:sldMkLst>
          <pc:docMk/>
          <pc:sldMk cId="1609110883" sldId="1376"/>
        </pc:sldMkLst>
      </pc:sldChg>
      <pc:sldChg chg="add">
        <pc:chgData name="Jonathan  Cosme" userId="272d5a2a-eea8-4805-b974-3aa4aa9a913a" providerId="ADAL" clId="{A2AE475F-40E2-4323-8204-AA3E6F69A42F}" dt="2022-11-22T22:19:20.269" v="612"/>
        <pc:sldMkLst>
          <pc:docMk/>
          <pc:sldMk cId="4084134806" sldId="1376"/>
        </pc:sldMkLst>
      </pc:sldChg>
      <pc:sldChg chg="delSp modSp add mod ord">
        <pc:chgData name="Jonathan  Cosme" userId="272d5a2a-eea8-4805-b974-3aa4aa9a913a" providerId="ADAL" clId="{A2AE475F-40E2-4323-8204-AA3E6F69A42F}" dt="2022-11-22T22:19:44.573" v="621" actId="478"/>
        <pc:sldMkLst>
          <pc:docMk/>
          <pc:sldMk cId="3650494596" sldId="1377"/>
        </pc:sldMkLst>
        <pc:spChg chg="del mod">
          <ac:chgData name="Jonathan  Cosme" userId="272d5a2a-eea8-4805-b974-3aa4aa9a913a" providerId="ADAL" clId="{A2AE475F-40E2-4323-8204-AA3E6F69A42F}" dt="2022-11-22T22:19:44.573" v="621" actId="478"/>
          <ac:spMkLst>
            <pc:docMk/>
            <pc:sldMk cId="3650494596" sldId="1377"/>
            <ac:spMk id="45" creationId="{00000000-0000-0000-0000-000000000000}"/>
          </ac:spMkLst>
        </pc:spChg>
        <pc:picChg chg="del">
          <ac:chgData name="Jonathan  Cosme" userId="272d5a2a-eea8-4805-b974-3aa4aa9a913a" providerId="ADAL" clId="{A2AE475F-40E2-4323-8204-AA3E6F69A42F}" dt="2022-11-22T22:19:36.925" v="617" actId="478"/>
          <ac:picMkLst>
            <pc:docMk/>
            <pc:sldMk cId="3650494596" sldId="1377"/>
            <ac:picMk id="23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19:44.573" v="621" actId="478"/>
          <ac:picMkLst>
            <pc:docMk/>
            <pc:sldMk cId="3650494596" sldId="1377"/>
            <ac:picMk id="24" creationId="{00000000-0000-0000-0000-000000000000}"/>
          </ac:picMkLst>
        </pc:picChg>
        <pc:picChg chg="del">
          <ac:chgData name="Jonathan  Cosme" userId="272d5a2a-eea8-4805-b974-3aa4aa9a913a" providerId="ADAL" clId="{A2AE475F-40E2-4323-8204-AA3E6F69A42F}" dt="2022-11-22T22:19:36.925" v="617" actId="478"/>
          <ac:picMkLst>
            <pc:docMk/>
            <pc:sldMk cId="3650494596" sldId="1377"/>
            <ac:picMk id="25" creationId="{00000000-0000-0000-0000-000000000000}"/>
          </ac:picMkLst>
        </pc:picChg>
      </pc:sldChg>
      <pc:sldChg chg="add">
        <pc:chgData name="Jonathan  Cosme" userId="272d5a2a-eea8-4805-b974-3aa4aa9a913a" providerId="ADAL" clId="{A2AE475F-40E2-4323-8204-AA3E6F69A42F}" dt="2022-11-22T22:19:42.064" v="620"/>
        <pc:sldMkLst>
          <pc:docMk/>
          <pc:sldMk cId="3911969389" sldId="1378"/>
        </pc:sldMkLst>
      </pc:sldChg>
      <pc:sldChg chg="addSp delSp modSp add mod ord">
        <pc:chgData name="Jonathan  Cosme" userId="272d5a2a-eea8-4805-b974-3aa4aa9a913a" providerId="ADAL" clId="{A2AE475F-40E2-4323-8204-AA3E6F69A42F}" dt="2022-11-22T22:34:44.462" v="827" actId="6549"/>
        <pc:sldMkLst>
          <pc:docMk/>
          <pc:sldMk cId="2289748719" sldId="1379"/>
        </pc:sldMkLst>
        <pc:spChg chg="add del mod">
          <ac:chgData name="Jonathan  Cosme" userId="272d5a2a-eea8-4805-b974-3aa4aa9a913a" providerId="ADAL" clId="{A2AE475F-40E2-4323-8204-AA3E6F69A42F}" dt="2022-11-22T22:32:19.502" v="804" actId="478"/>
          <ac:spMkLst>
            <pc:docMk/>
            <pc:sldMk cId="2289748719" sldId="1379"/>
            <ac:spMk id="3" creationId="{E9C268CA-17D0-8998-07AE-0D7ABAF5EA64}"/>
          </ac:spMkLst>
        </pc:spChg>
        <pc:spChg chg="del">
          <ac:chgData name="Jonathan  Cosme" userId="272d5a2a-eea8-4805-b974-3aa4aa9a913a" providerId="ADAL" clId="{A2AE475F-40E2-4323-8204-AA3E6F69A42F}" dt="2022-11-22T22:32:52.045" v="811" actId="478"/>
          <ac:spMkLst>
            <pc:docMk/>
            <pc:sldMk cId="2289748719" sldId="1379"/>
            <ac:spMk id="4" creationId="{EBA674BB-DC38-677F-DC91-EA52F12050AD}"/>
          </ac:spMkLst>
        </pc:spChg>
        <pc:spChg chg="del mod">
          <ac:chgData name="Jonathan  Cosme" userId="272d5a2a-eea8-4805-b974-3aa4aa9a913a" providerId="ADAL" clId="{A2AE475F-40E2-4323-8204-AA3E6F69A42F}" dt="2022-11-22T22:32:06.228" v="802" actId="478"/>
          <ac:spMkLst>
            <pc:docMk/>
            <pc:sldMk cId="2289748719" sldId="1379"/>
            <ac:spMk id="5" creationId="{7D59A238-7494-2F54-A53B-60218168AEB7}"/>
          </ac:spMkLst>
        </pc:spChg>
        <pc:spChg chg="add del mod">
          <ac:chgData name="Jonathan  Cosme" userId="272d5a2a-eea8-4805-b974-3aa4aa9a913a" providerId="ADAL" clId="{A2AE475F-40E2-4323-8204-AA3E6F69A42F}" dt="2022-11-22T22:26:38.180" v="715" actId="478"/>
          <ac:spMkLst>
            <pc:docMk/>
            <pc:sldMk cId="2289748719" sldId="1379"/>
            <ac:spMk id="9" creationId="{BA94ADFA-C1CE-0684-78C3-7FA60863E527}"/>
          </ac:spMkLst>
        </pc:spChg>
        <pc:spChg chg="add del mod">
          <ac:chgData name="Jonathan  Cosme" userId="272d5a2a-eea8-4805-b974-3aa4aa9a913a" providerId="ADAL" clId="{A2AE475F-40E2-4323-8204-AA3E6F69A42F}" dt="2022-11-22T22:32:19.502" v="804" actId="478"/>
          <ac:spMkLst>
            <pc:docMk/>
            <pc:sldMk cId="2289748719" sldId="1379"/>
            <ac:spMk id="20" creationId="{5261DBC9-76A9-D04B-4CF3-689CF119CA28}"/>
          </ac:spMkLst>
        </pc:spChg>
        <pc:spChg chg="add mod">
          <ac:chgData name="Jonathan  Cosme" userId="272d5a2a-eea8-4805-b974-3aa4aa9a913a" providerId="ADAL" clId="{A2AE475F-40E2-4323-8204-AA3E6F69A42F}" dt="2022-11-22T22:30:40.400" v="773" actId="571"/>
          <ac:spMkLst>
            <pc:docMk/>
            <pc:sldMk cId="2289748719" sldId="1379"/>
            <ac:spMk id="24" creationId="{30D8F64F-B5F7-83DA-6363-F141866CD7E8}"/>
          </ac:spMkLst>
        </pc:spChg>
        <pc:spChg chg="add del mod">
          <ac:chgData name="Jonathan  Cosme" userId="272d5a2a-eea8-4805-b974-3aa4aa9a913a" providerId="ADAL" clId="{A2AE475F-40E2-4323-8204-AA3E6F69A42F}" dt="2022-11-22T22:32:19.502" v="804" actId="478"/>
          <ac:spMkLst>
            <pc:docMk/>
            <pc:sldMk cId="2289748719" sldId="1379"/>
            <ac:spMk id="25" creationId="{AEDA2B7E-10D5-CF33-0EA8-66F688409840}"/>
          </ac:spMkLst>
        </pc:spChg>
        <pc:spChg chg="mod">
          <ac:chgData name="Jonathan  Cosme" userId="272d5a2a-eea8-4805-b974-3aa4aa9a913a" providerId="ADAL" clId="{A2AE475F-40E2-4323-8204-AA3E6F69A42F}" dt="2022-11-22T22:34:44.462" v="827" actId="6549"/>
          <ac:spMkLst>
            <pc:docMk/>
            <pc:sldMk cId="2289748719" sldId="1379"/>
            <ac:spMk id="3129" creationId="{B8D39C37-7B55-A330-9887-C473C27C3A8B}"/>
          </ac:spMkLst>
        </pc:spChg>
        <pc:graphicFrameChg chg="del modGraphic">
          <ac:chgData name="Jonathan  Cosme" userId="272d5a2a-eea8-4805-b974-3aa4aa9a913a" providerId="ADAL" clId="{A2AE475F-40E2-4323-8204-AA3E6F69A42F}" dt="2022-11-22T22:33:03.884" v="813" actId="478"/>
          <ac:graphicFrameMkLst>
            <pc:docMk/>
            <pc:sldMk cId="2289748719" sldId="1379"/>
            <ac:graphicFrameMk id="2" creationId="{E5B647A9-9C7A-EB79-B9C9-D8D46BA09D89}"/>
          </ac:graphicFrameMkLst>
        </pc:graphicFrameChg>
        <pc:picChg chg="del mod">
          <ac:chgData name="Jonathan  Cosme" userId="272d5a2a-eea8-4805-b974-3aa4aa9a913a" providerId="ADAL" clId="{A2AE475F-40E2-4323-8204-AA3E6F69A42F}" dt="2022-11-22T22:32:19.502" v="804" actId="478"/>
          <ac:picMkLst>
            <pc:docMk/>
            <pc:sldMk cId="2289748719" sldId="1379"/>
            <ac:picMk id="6" creationId="{8AE0B3D9-950D-267F-DBBF-E96C3A2FD43E}"/>
          </ac:picMkLst>
        </pc:picChg>
        <pc:picChg chg="del mod">
          <ac:chgData name="Jonathan  Cosme" userId="272d5a2a-eea8-4805-b974-3aa4aa9a913a" providerId="ADAL" clId="{A2AE475F-40E2-4323-8204-AA3E6F69A42F}" dt="2022-11-22T22:29:56.333" v="765" actId="478"/>
          <ac:picMkLst>
            <pc:docMk/>
            <pc:sldMk cId="2289748719" sldId="1379"/>
            <ac:picMk id="7" creationId="{48E5974E-78A9-D88E-B09B-B9B484FDAC4A}"/>
          </ac:picMkLst>
        </pc:picChg>
        <pc:picChg chg="del mod">
          <ac:chgData name="Jonathan  Cosme" userId="272d5a2a-eea8-4805-b974-3aa4aa9a913a" providerId="ADAL" clId="{A2AE475F-40E2-4323-8204-AA3E6F69A42F}" dt="2022-11-22T22:27:57.013" v="733" actId="478"/>
          <ac:picMkLst>
            <pc:docMk/>
            <pc:sldMk cId="2289748719" sldId="1379"/>
            <ac:picMk id="8" creationId="{C1A493CF-D422-90E9-5EE8-14F6C7492622}"/>
          </ac:picMkLst>
        </pc:picChg>
        <pc:picChg chg="add mod">
          <ac:chgData name="Jonathan  Cosme" userId="272d5a2a-eea8-4805-b974-3aa4aa9a913a" providerId="ADAL" clId="{A2AE475F-40E2-4323-8204-AA3E6F69A42F}" dt="2022-11-22T22:27:54.773" v="732"/>
          <ac:picMkLst>
            <pc:docMk/>
            <pc:sldMk cId="2289748719" sldId="1379"/>
            <ac:picMk id="19" creationId="{747A13B7-E851-79C1-E9CB-B24BFA021C0D}"/>
          </ac:picMkLst>
        </pc:picChg>
        <pc:picChg chg="add mod">
          <ac:chgData name="Jonathan  Cosme" userId="272d5a2a-eea8-4805-b974-3aa4aa9a913a" providerId="ADAL" clId="{A2AE475F-40E2-4323-8204-AA3E6F69A42F}" dt="2022-11-22T22:29:54.158" v="764"/>
          <ac:picMkLst>
            <pc:docMk/>
            <pc:sldMk cId="2289748719" sldId="1379"/>
            <ac:picMk id="23" creationId="{EAC5A0DB-7ED5-9692-A2EC-584A9476B2E5}"/>
          </ac:picMkLst>
        </pc:picChg>
        <pc:picChg chg="add mod">
          <ac:chgData name="Jonathan  Cosme" userId="272d5a2a-eea8-4805-b974-3aa4aa9a913a" providerId="ADAL" clId="{A2AE475F-40E2-4323-8204-AA3E6F69A42F}" dt="2022-11-22T22:32:13.030" v="803"/>
          <ac:picMkLst>
            <pc:docMk/>
            <pc:sldMk cId="2289748719" sldId="1379"/>
            <ac:picMk id="33" creationId="{1241F6E8-F85E-9038-AE69-0790B9E884CD}"/>
          </ac:picMkLst>
        </pc:picChg>
        <pc:cxnChg chg="add del mod">
          <ac:chgData name="Jonathan  Cosme" userId="272d5a2a-eea8-4805-b974-3aa4aa9a913a" providerId="ADAL" clId="{A2AE475F-40E2-4323-8204-AA3E6F69A42F}" dt="2022-11-22T22:32:19.502" v="804" actId="478"/>
          <ac:cxnSpMkLst>
            <pc:docMk/>
            <pc:sldMk cId="2289748719" sldId="1379"/>
            <ac:cxnSpMk id="10" creationId="{2FA58BAE-EC21-AC99-DA88-DE828D35C276}"/>
          </ac:cxnSpMkLst>
        </pc:cxnChg>
        <pc:cxnChg chg="add del mod">
          <ac:chgData name="Jonathan  Cosme" userId="272d5a2a-eea8-4805-b974-3aa4aa9a913a" providerId="ADAL" clId="{A2AE475F-40E2-4323-8204-AA3E6F69A42F}" dt="2022-11-22T22:32:33.877" v="807" actId="478"/>
          <ac:cxnSpMkLst>
            <pc:docMk/>
            <pc:sldMk cId="2289748719" sldId="1379"/>
            <ac:cxnSpMk id="15" creationId="{0E82BEA6-AAA5-DB65-2590-35471159CE96}"/>
          </ac:cxnSpMkLst>
        </pc:cxnChg>
        <pc:cxnChg chg="add del mod">
          <ac:chgData name="Jonathan  Cosme" userId="272d5a2a-eea8-4805-b974-3aa4aa9a913a" providerId="ADAL" clId="{A2AE475F-40E2-4323-8204-AA3E6F69A42F}" dt="2022-11-22T22:32:19.502" v="804" actId="478"/>
          <ac:cxnSpMkLst>
            <pc:docMk/>
            <pc:sldMk cId="2289748719" sldId="1379"/>
            <ac:cxnSpMk id="27" creationId="{8BB4C034-1BB1-6534-DD19-F49D3813841B}"/>
          </ac:cxnSpMkLst>
        </pc:cxnChg>
      </pc:sldChg>
      <pc:sldChg chg="add">
        <pc:chgData name="Jonathan  Cosme" userId="272d5a2a-eea8-4805-b974-3aa4aa9a913a" providerId="ADAL" clId="{A2AE475F-40E2-4323-8204-AA3E6F69A42F}" dt="2022-11-22T22:27:03.199" v="730"/>
        <pc:sldMkLst>
          <pc:docMk/>
          <pc:sldMk cId="577504325" sldId="1380"/>
        </pc:sldMkLst>
      </pc:sldChg>
      <pc:sldChg chg="delSp add mod">
        <pc:chgData name="Jonathan  Cosme" userId="272d5a2a-eea8-4805-b974-3aa4aa9a913a" providerId="ADAL" clId="{A2AE475F-40E2-4323-8204-AA3E6F69A42F}" dt="2022-11-22T22:32:42.716" v="810" actId="478"/>
        <pc:sldMkLst>
          <pc:docMk/>
          <pc:sldMk cId="1396919932" sldId="1381"/>
        </pc:sldMkLst>
        <pc:cxnChg chg="del">
          <ac:chgData name="Jonathan  Cosme" userId="272d5a2a-eea8-4805-b974-3aa4aa9a913a" providerId="ADAL" clId="{A2AE475F-40E2-4323-8204-AA3E6F69A42F}" dt="2022-11-22T22:32:42.716" v="810" actId="478"/>
          <ac:cxnSpMkLst>
            <pc:docMk/>
            <pc:sldMk cId="1396919932" sldId="1381"/>
            <ac:cxnSpMk id="15" creationId="{0E82BEA6-AAA5-DB65-2590-35471159CE96}"/>
          </ac:cxnSpMkLst>
        </pc:cxnChg>
      </pc:sldChg>
      <pc:sldChg chg="delSp add mod">
        <pc:chgData name="Jonathan  Cosme" userId="272d5a2a-eea8-4805-b974-3aa4aa9a913a" providerId="ADAL" clId="{A2AE475F-40E2-4323-8204-AA3E6F69A42F}" dt="2022-11-22T22:32:40.124" v="809" actId="478"/>
        <pc:sldMkLst>
          <pc:docMk/>
          <pc:sldMk cId="4199853775" sldId="1382"/>
        </pc:sldMkLst>
        <pc:cxnChg chg="del">
          <ac:chgData name="Jonathan  Cosme" userId="272d5a2a-eea8-4805-b974-3aa4aa9a913a" providerId="ADAL" clId="{A2AE475F-40E2-4323-8204-AA3E6F69A42F}" dt="2022-11-22T22:32:40.124" v="809" actId="478"/>
          <ac:cxnSpMkLst>
            <pc:docMk/>
            <pc:sldMk cId="4199853775" sldId="1382"/>
            <ac:cxnSpMk id="15" creationId="{0E82BEA6-AAA5-DB65-2590-35471159CE96}"/>
          </ac:cxnSpMkLst>
        </pc:cxnChg>
      </pc:sldChg>
      <pc:sldChg chg="delSp add mod">
        <pc:chgData name="Jonathan  Cosme" userId="272d5a2a-eea8-4805-b974-3aa4aa9a913a" providerId="ADAL" clId="{A2AE475F-40E2-4323-8204-AA3E6F69A42F}" dt="2022-11-22T22:32:37.028" v="808" actId="478"/>
        <pc:sldMkLst>
          <pc:docMk/>
          <pc:sldMk cId="3281158138" sldId="1383"/>
        </pc:sldMkLst>
        <pc:cxnChg chg="del">
          <ac:chgData name="Jonathan  Cosme" userId="272d5a2a-eea8-4805-b974-3aa4aa9a913a" providerId="ADAL" clId="{A2AE475F-40E2-4323-8204-AA3E6F69A42F}" dt="2022-11-22T22:32:37.028" v="808" actId="478"/>
          <ac:cxnSpMkLst>
            <pc:docMk/>
            <pc:sldMk cId="3281158138" sldId="1383"/>
            <ac:cxnSpMk id="15" creationId="{0E82BEA6-AAA5-DB65-2590-35471159CE96}"/>
          </ac:cxnSpMkLst>
        </pc:cxnChg>
      </pc:sldChg>
      <pc:sldChg chg="add">
        <pc:chgData name="Jonathan  Cosme" userId="272d5a2a-eea8-4805-b974-3aa4aa9a913a" providerId="ADAL" clId="{A2AE475F-40E2-4323-8204-AA3E6F69A42F}" dt="2022-11-22T22:33:01.561" v="812"/>
        <pc:sldMkLst>
          <pc:docMk/>
          <pc:sldMk cId="2354053749" sldId="1384"/>
        </pc:sldMkLst>
      </pc:sldChg>
      <pc:sldChg chg="add del">
        <pc:chgData name="Jonathan  Cosme" userId="272d5a2a-eea8-4805-b974-3aa4aa9a913a" providerId="ADAL" clId="{A2AE475F-40E2-4323-8204-AA3E6F69A42F}" dt="2022-11-22T22:34:42.703" v="825"/>
        <pc:sldMkLst>
          <pc:docMk/>
          <pc:sldMk cId="772628470" sldId="1385"/>
        </pc:sldMkLst>
      </pc:sldChg>
      <pc:sldChg chg="delSp modSp add mod">
        <pc:chgData name="Jonathan  Cosme" userId="272d5a2a-eea8-4805-b974-3aa4aa9a913a" providerId="ADAL" clId="{A2AE475F-40E2-4323-8204-AA3E6F69A42F}" dt="2022-11-22T22:36:46.373" v="847" actId="478"/>
        <pc:sldMkLst>
          <pc:docMk/>
          <pc:sldMk cId="2854950705" sldId="1385"/>
        </pc:sldMkLst>
        <pc:spChg chg="del mod">
          <ac:chgData name="Jonathan  Cosme" userId="272d5a2a-eea8-4805-b974-3aa4aa9a913a" providerId="ADAL" clId="{A2AE475F-40E2-4323-8204-AA3E6F69A42F}" dt="2022-11-22T22:36:43.477" v="846" actId="478"/>
          <ac:spMkLst>
            <pc:docMk/>
            <pc:sldMk cId="2854950705" sldId="1385"/>
            <ac:spMk id="45" creationId="{00000000-0000-0000-0000-000000000000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65" creationId="{52DC46C0-C377-17A3-975B-C4E514238A58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24" creationId="{982B1ED4-730F-96D6-DD31-F8A1D88A2502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1" creationId="{4E0137D6-29EA-983A-2AA5-F22EE1AA03BD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2" creationId="{E0CBDEFA-B713-DA72-3FF9-811F98990D1C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3" creationId="{D11C67DD-DACD-FF18-A80F-BD7BE8A203D6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4" creationId="{EDD27388-BD08-D5D6-C474-4461A7F638BE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575" creationId="{2067DE78-48E0-6B4D-0D64-72ED1C8E41CB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3081" creationId="{48B7A6FE-BA2F-6822-F450-609DC5C8D04E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3082" creationId="{97F8264A-C94C-6DFB-0419-382D66FBFA1E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3090" creationId="{006F77CB-AE1A-FBC0-F5AA-49DA3BD5C937}"/>
          </ac:spMkLst>
        </pc:spChg>
        <pc:spChg chg="mod">
          <ac:chgData name="Jonathan  Cosme" userId="272d5a2a-eea8-4805-b974-3aa4aa9a913a" providerId="ADAL" clId="{A2AE475F-40E2-4323-8204-AA3E6F69A42F}" dt="2022-11-22T22:36:34.350" v="843" actId="165"/>
          <ac:spMkLst>
            <pc:docMk/>
            <pc:sldMk cId="2854950705" sldId="1385"/>
            <ac:spMk id="3093" creationId="{B77FE8C1-DD39-07D5-3A8E-4402A8254D5A}"/>
          </ac:spMkLst>
        </pc:spChg>
        <pc:grpChg chg="de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2" creationId="{CB8D2EC0-096D-7734-1356-E5364E199716}"/>
          </ac:grpSpMkLst>
        </pc:grpChg>
        <pc:grpChg chg="del mod topLvl">
          <ac:chgData name="Jonathan  Cosme" userId="272d5a2a-eea8-4805-b974-3aa4aa9a913a" providerId="ADAL" clId="{A2AE475F-40E2-4323-8204-AA3E6F69A42F}" dt="2022-11-22T22:36:38.980" v="844" actId="478"/>
          <ac:grpSpMkLst>
            <pc:docMk/>
            <pc:sldMk cId="2854950705" sldId="1385"/>
            <ac:grpSpMk id="12" creationId="{0927AC68-ADCE-354D-21A9-5C78A15E399A}"/>
          </ac:grpSpMkLst>
        </pc:grpChg>
        <pc:grpChg chg="del mod topLvl">
          <ac:chgData name="Jonathan  Cosme" userId="272d5a2a-eea8-4805-b974-3aa4aa9a913a" providerId="ADAL" clId="{A2AE475F-40E2-4323-8204-AA3E6F69A42F}" dt="2022-11-22T22:36:38.980" v="844" actId="478"/>
          <ac:grpSpMkLst>
            <pc:docMk/>
            <pc:sldMk cId="2854950705" sldId="1385"/>
            <ac:grpSpMk id="13" creationId="{46FD00F9-EF53-E312-2F88-47F279D36347}"/>
          </ac:grpSpMkLst>
        </pc:grpChg>
        <pc:grpChg chg="del mod">
          <ac:chgData name="Jonathan  Cosme" userId="272d5a2a-eea8-4805-b974-3aa4aa9a913a" providerId="ADAL" clId="{A2AE475F-40E2-4323-8204-AA3E6F69A42F}" dt="2022-11-22T22:36:38.980" v="844" actId="478"/>
          <ac:grpSpMkLst>
            <pc:docMk/>
            <pc:sldMk cId="2854950705" sldId="1385"/>
            <ac:grpSpMk id="17" creationId="{E30B91A4-89E3-7226-DF4D-415F83E6199A}"/>
          </ac:grpSpMkLst>
        </pc:grpChg>
        <pc:grpChg chg="mod topLv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522" creationId="{12142D51-0533-DAE3-0910-510160D4D66E}"/>
          </ac:grpSpMkLst>
        </pc:grpChg>
        <pc:grpChg chg="mod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3084" creationId="{3BC12FD5-9B62-60DB-5922-A48CC9E4E536}"/>
          </ac:grpSpMkLst>
        </pc:grpChg>
        <pc:grpChg chg="mod topLv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3087" creationId="{6681D1BB-501F-0EA1-86D0-0EA780C57650}"/>
          </ac:grpSpMkLst>
        </pc:grpChg>
        <pc:grpChg chg="mod topLv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3088" creationId="{E4A20175-1D26-F8BD-269C-FA27E4E1AB1A}"/>
          </ac:grpSpMkLst>
        </pc:grpChg>
        <pc:grpChg chg="mod topLvl">
          <ac:chgData name="Jonathan  Cosme" userId="272d5a2a-eea8-4805-b974-3aa4aa9a913a" providerId="ADAL" clId="{A2AE475F-40E2-4323-8204-AA3E6F69A42F}" dt="2022-11-22T22:36:34.350" v="843" actId="165"/>
          <ac:grpSpMkLst>
            <pc:docMk/>
            <pc:sldMk cId="2854950705" sldId="1385"/>
            <ac:grpSpMk id="3091" creationId="{EC64AC40-BEDD-70E4-792B-2FF3D4F56D4A}"/>
          </ac:grpSpMkLst>
        </pc:grp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8" creationId="{FAB81BFD-9E01-E6FE-EB16-F73F8B8C4609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9" creationId="{23FE7199-61FC-F792-14E7-226633E7750C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10" creationId="{C6CFA850-1840-1E8E-1487-4F41CB2D6B18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11" creationId="{611451B1-2E6C-53A1-5869-3B47155FDCD1}"/>
          </ac:picMkLst>
        </pc:picChg>
        <pc:picChg chg="del mod topLvl">
          <ac:chgData name="Jonathan  Cosme" userId="272d5a2a-eea8-4805-b974-3aa4aa9a913a" providerId="ADAL" clId="{A2AE475F-40E2-4323-8204-AA3E6F69A42F}" dt="2022-11-22T22:36:46.373" v="847" actId="478"/>
          <ac:picMkLst>
            <pc:docMk/>
            <pc:sldMk cId="2854950705" sldId="1385"/>
            <ac:picMk id="59" creationId="{2D7837A1-6CD9-9E87-8BDA-277188B930FA}"/>
          </ac:picMkLst>
        </pc:picChg>
        <pc:picChg chg="del mod topLvl">
          <ac:chgData name="Jonathan  Cosme" userId="272d5a2a-eea8-4805-b974-3aa4aa9a913a" providerId="ADAL" clId="{A2AE475F-40E2-4323-8204-AA3E6F69A42F}" dt="2022-11-22T22:36:46.373" v="847" actId="478"/>
          <ac:picMkLst>
            <pc:docMk/>
            <pc:sldMk cId="2854950705" sldId="1385"/>
            <ac:picMk id="63" creationId="{D4926946-860F-6018-88B3-0E98E8AC7334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523" creationId="{48EABC74-D05D-E2DA-DDC0-B5C0D742CD37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3089" creationId="{DED52764-F805-3990-0283-D78A3A630230}"/>
          </ac:picMkLst>
        </pc:picChg>
        <pc:picChg chg="mod">
          <ac:chgData name="Jonathan  Cosme" userId="272d5a2a-eea8-4805-b974-3aa4aa9a913a" providerId="ADAL" clId="{A2AE475F-40E2-4323-8204-AA3E6F69A42F}" dt="2022-11-22T22:36:34.350" v="843" actId="165"/>
          <ac:picMkLst>
            <pc:docMk/>
            <pc:sldMk cId="2854950705" sldId="1385"/>
            <ac:picMk id="3092" creationId="{C351B75E-82F4-25B4-50B0-906CD3D84CA5}"/>
          </ac:picMkLst>
        </pc:picChg>
        <pc:picChg chg="del mod topLvl">
          <ac:chgData name="Jonathan  Cosme" userId="272d5a2a-eea8-4805-b974-3aa4aa9a913a" providerId="ADAL" clId="{A2AE475F-40E2-4323-8204-AA3E6F69A42F}" dt="2022-11-22T22:36:46.373" v="847" actId="478"/>
          <ac:picMkLst>
            <pc:docMk/>
            <pc:sldMk cId="2854950705" sldId="1385"/>
            <ac:picMk id="3143" creationId="{7E7FA3B0-AB01-9206-0B6F-AE3EBEEC378B}"/>
          </ac:picMkLst>
        </pc:picChg>
        <pc:cxnChg chg="del mod topLvl">
          <ac:chgData name="Jonathan  Cosme" userId="272d5a2a-eea8-4805-b974-3aa4aa9a913a" providerId="ADAL" clId="{A2AE475F-40E2-4323-8204-AA3E6F69A42F}" dt="2022-11-22T22:36:46.373" v="847" actId="478"/>
          <ac:cxnSpMkLst>
            <pc:docMk/>
            <pc:sldMk cId="2854950705" sldId="1385"/>
            <ac:cxnSpMk id="15" creationId="{1D50D683-1E84-FB73-7F1F-B7CBAA4A6B62}"/>
          </ac:cxnSpMkLst>
        </pc:cxnChg>
        <pc:cxnChg chg="mod">
          <ac:chgData name="Jonathan  Cosme" userId="272d5a2a-eea8-4805-b974-3aa4aa9a913a" providerId="ADAL" clId="{A2AE475F-40E2-4323-8204-AA3E6F69A42F}" dt="2022-11-22T22:36:34.350" v="843" actId="165"/>
          <ac:cxnSpMkLst>
            <pc:docMk/>
            <pc:sldMk cId="2854950705" sldId="1385"/>
            <ac:cxnSpMk id="560" creationId="{01624D06-1603-9CB4-2992-BB99A873D4D0}"/>
          </ac:cxnSpMkLst>
        </pc:cxnChg>
        <pc:cxnChg chg="mod">
          <ac:chgData name="Jonathan  Cosme" userId="272d5a2a-eea8-4805-b974-3aa4aa9a913a" providerId="ADAL" clId="{A2AE475F-40E2-4323-8204-AA3E6F69A42F}" dt="2022-11-22T22:36:34.350" v="843" actId="165"/>
          <ac:cxnSpMkLst>
            <pc:docMk/>
            <pc:sldMk cId="2854950705" sldId="1385"/>
            <ac:cxnSpMk id="562" creationId="{228EA7AC-8B57-BA96-C0D5-AD9C4C3F44FD}"/>
          </ac:cxnSpMkLst>
        </pc:cxnChg>
        <pc:cxnChg chg="mod">
          <ac:chgData name="Jonathan  Cosme" userId="272d5a2a-eea8-4805-b974-3aa4aa9a913a" providerId="ADAL" clId="{A2AE475F-40E2-4323-8204-AA3E6F69A42F}" dt="2022-11-22T22:36:34.350" v="843" actId="165"/>
          <ac:cxnSpMkLst>
            <pc:docMk/>
            <pc:sldMk cId="2854950705" sldId="1385"/>
            <ac:cxnSpMk id="567" creationId="{BEFF40D7-2239-3EA4-6BB3-99CAE6D4BE44}"/>
          </ac:cxnSpMkLst>
        </pc:cxnChg>
        <pc:cxnChg chg="del mod topLvl">
          <ac:chgData name="Jonathan  Cosme" userId="272d5a2a-eea8-4805-b974-3aa4aa9a913a" providerId="ADAL" clId="{A2AE475F-40E2-4323-8204-AA3E6F69A42F}" dt="2022-11-22T22:36:46.373" v="847" actId="478"/>
          <ac:cxnSpMkLst>
            <pc:docMk/>
            <pc:sldMk cId="2854950705" sldId="1385"/>
            <ac:cxnSpMk id="3153" creationId="{FB51D7C9-425C-BD58-FC78-2DF34D4DEB6E}"/>
          </ac:cxnSpMkLst>
        </pc:cxnChg>
        <pc:cxnChg chg="del mod topLvl">
          <ac:chgData name="Jonathan  Cosme" userId="272d5a2a-eea8-4805-b974-3aa4aa9a913a" providerId="ADAL" clId="{A2AE475F-40E2-4323-8204-AA3E6F69A42F}" dt="2022-11-22T22:36:46.373" v="847" actId="478"/>
          <ac:cxnSpMkLst>
            <pc:docMk/>
            <pc:sldMk cId="2854950705" sldId="1385"/>
            <ac:cxnSpMk id="3155" creationId="{2AED6487-A375-6A26-036A-AE75E0EDCC96}"/>
          </ac:cxnSpMkLst>
        </pc:cxnChg>
      </pc:sldChg>
      <pc:sldChg chg="add">
        <pc:chgData name="Jonathan  Cosme" userId="272d5a2a-eea8-4805-b974-3aa4aa9a913a" providerId="ADAL" clId="{A2AE475F-40E2-4323-8204-AA3E6F69A42F}" dt="2022-11-22T22:36:22.639" v="841"/>
        <pc:sldMkLst>
          <pc:docMk/>
          <pc:sldMk cId="1199956456" sldId="1386"/>
        </pc:sldMkLst>
      </pc:sldChg>
      <pc:sldChg chg="add">
        <pc:chgData name="Jonathan  Cosme" userId="272d5a2a-eea8-4805-b974-3aa4aa9a913a" providerId="ADAL" clId="{A2AE475F-40E2-4323-8204-AA3E6F69A42F}" dt="2022-11-22T22:36:41.275" v="845"/>
        <pc:sldMkLst>
          <pc:docMk/>
          <pc:sldMk cId="1948084828" sldId="1387"/>
        </pc:sldMkLst>
      </pc:sldChg>
      <pc:sldChg chg="add del">
        <pc:chgData name="Jonathan  Cosme" userId="272d5a2a-eea8-4805-b974-3aa4aa9a913a" providerId="ADAL" clId="{A2AE475F-40E2-4323-8204-AA3E6F69A42F}" dt="2022-11-22T22:38:43.546" v="866" actId="47"/>
        <pc:sldMkLst>
          <pc:docMk/>
          <pc:sldMk cId="4135115095" sldId="1388"/>
        </pc:sldMkLst>
      </pc:sldChg>
      <pc:sldChg chg="add">
        <pc:chgData name="Jonathan  Cosme" userId="272d5a2a-eea8-4805-b974-3aa4aa9a913a" providerId="ADAL" clId="{A2AE475F-40E2-4323-8204-AA3E6F69A42F}" dt="2022-11-22T22:38:22.726" v="858"/>
        <pc:sldMkLst>
          <pc:docMk/>
          <pc:sldMk cId="1084462959" sldId="1389"/>
        </pc:sldMkLst>
      </pc:sldChg>
      <pc:sldChg chg="add">
        <pc:chgData name="Jonathan  Cosme" userId="272d5a2a-eea8-4805-b974-3aa4aa9a913a" providerId="ADAL" clId="{A2AE475F-40E2-4323-8204-AA3E6F69A42F}" dt="2022-11-22T22:38:45.884" v="867"/>
        <pc:sldMkLst>
          <pc:docMk/>
          <pc:sldMk cId="4216762030" sldId="1390"/>
        </pc:sldMkLst>
      </pc:sldChg>
      <pc:sldChg chg="add">
        <pc:chgData name="Jonathan  Cosme" userId="272d5a2a-eea8-4805-b974-3aa4aa9a913a" providerId="ADAL" clId="{A2AE475F-40E2-4323-8204-AA3E6F69A42F}" dt="2022-11-22T22:39:01.688" v="870"/>
        <pc:sldMkLst>
          <pc:docMk/>
          <pc:sldMk cId="1931070028" sldId="1391"/>
        </pc:sldMkLst>
      </pc:sldChg>
      <pc:sldChg chg="add">
        <pc:chgData name="Jonathan  Cosme" userId="272d5a2a-eea8-4805-b974-3aa4aa9a913a" providerId="ADAL" clId="{A2AE475F-40E2-4323-8204-AA3E6F69A42F}" dt="2022-11-22T22:39:12.588" v="873"/>
        <pc:sldMkLst>
          <pc:docMk/>
          <pc:sldMk cId="302811114" sldId="1392"/>
        </pc:sldMkLst>
      </pc:sldChg>
      <pc:sldChg chg="addSp delSp modSp add mod">
        <pc:chgData name="Jonathan  Cosme" userId="272d5a2a-eea8-4805-b974-3aa4aa9a913a" providerId="ADAL" clId="{A2AE475F-40E2-4323-8204-AA3E6F69A42F}" dt="2022-11-22T22:42:59.360" v="900"/>
        <pc:sldMkLst>
          <pc:docMk/>
          <pc:sldMk cId="1678377254" sldId="1393"/>
        </pc:sldMkLst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6" creationId="{84414490-334C-87F3-AB14-0B832D3754C7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11" creationId="{6300C9E9-B057-2F4C-AAA9-414B579766A0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14" creationId="{8C74C8B2-EA1F-FBF1-82AE-D279D3097908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18" creationId="{9C646735-AED4-0F91-46C1-BFEE9E3C1483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20" creationId="{718029D0-BC7D-BB50-9CAF-A81BA69B877D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22" creationId="{30DE10B6-8833-5F1A-4158-057842209744}"/>
          </ac:spMkLst>
        </pc:spChg>
        <pc:spChg chg="mod">
          <ac:chgData name="Jonathan  Cosme" userId="272d5a2a-eea8-4805-b974-3aa4aa9a913a" providerId="ADAL" clId="{A2AE475F-40E2-4323-8204-AA3E6F69A42F}" dt="2022-11-22T22:42:59.360" v="900"/>
          <ac:spMkLst>
            <pc:docMk/>
            <pc:sldMk cId="1678377254" sldId="1393"/>
            <ac:spMk id="24" creationId="{E9FBA129-44D6-D9A1-BFAA-5317F84662E0}"/>
          </ac:spMkLst>
        </pc:spChg>
        <pc:grpChg chg="add 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2" creationId="{176C99FF-4DE7-3BB5-A069-FC710126C8EF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3" creationId="{A0A6C759-1BB1-249B-3F2C-D9DC7B171D5C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4" creationId="{57E75895-8965-14B6-4E4F-A918C3519893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5" creationId="{240D4CB0-5A67-B72A-5F7F-71C5BFC0F017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7" creationId="{225BFCFF-214C-E905-5B9A-FF2CC458CC99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16" creationId="{CB7D684F-DE09-8B35-C70E-9FD742A5001A}"/>
          </ac:grpSpMkLst>
        </pc:grpChg>
        <pc:grpChg chg="mod">
          <ac:chgData name="Jonathan  Cosme" userId="272d5a2a-eea8-4805-b974-3aa4aa9a913a" providerId="ADAL" clId="{A2AE475F-40E2-4323-8204-AA3E6F69A42F}" dt="2022-11-22T22:42:59.360" v="900"/>
          <ac:grpSpMkLst>
            <pc:docMk/>
            <pc:sldMk cId="1678377254" sldId="1393"/>
            <ac:grpSpMk id="21" creationId="{1B88CBE1-32DC-5EC7-5C7B-16986B107F26}"/>
          </ac:grpSpMkLst>
        </pc:grpChg>
        <pc:grpChg chg="del">
          <ac:chgData name="Jonathan  Cosme" userId="272d5a2a-eea8-4805-b974-3aa4aa9a913a" providerId="ADAL" clId="{A2AE475F-40E2-4323-8204-AA3E6F69A42F}" dt="2022-11-22T22:42:59.069" v="899" actId="478"/>
          <ac:grpSpMkLst>
            <pc:docMk/>
            <pc:sldMk cId="1678377254" sldId="1393"/>
            <ac:grpSpMk id="577" creationId="{186876E0-89B4-8735-AB00-D28F2C1EE32E}"/>
          </ac:grpSpMkLst>
        </pc:grpChg>
        <pc:picChg chg="mod">
          <ac:chgData name="Jonathan  Cosme" userId="272d5a2a-eea8-4805-b974-3aa4aa9a913a" providerId="ADAL" clId="{A2AE475F-40E2-4323-8204-AA3E6F69A42F}" dt="2022-11-22T22:42:59.360" v="900"/>
          <ac:picMkLst>
            <pc:docMk/>
            <pc:sldMk cId="1678377254" sldId="1393"/>
            <ac:picMk id="13" creationId="{C507F93B-E97F-77AA-D899-45DCCEF72652}"/>
          </ac:picMkLst>
        </pc:picChg>
        <pc:picChg chg="mod">
          <ac:chgData name="Jonathan  Cosme" userId="272d5a2a-eea8-4805-b974-3aa4aa9a913a" providerId="ADAL" clId="{A2AE475F-40E2-4323-8204-AA3E6F69A42F}" dt="2022-11-22T22:42:59.360" v="900"/>
          <ac:picMkLst>
            <pc:docMk/>
            <pc:sldMk cId="1678377254" sldId="1393"/>
            <ac:picMk id="19" creationId="{A416A554-435B-F945-B96F-1B8DBD49A15D}"/>
          </ac:picMkLst>
        </pc:picChg>
        <pc:picChg chg="mod">
          <ac:chgData name="Jonathan  Cosme" userId="272d5a2a-eea8-4805-b974-3aa4aa9a913a" providerId="ADAL" clId="{A2AE475F-40E2-4323-8204-AA3E6F69A42F}" dt="2022-11-22T22:42:59.360" v="900"/>
          <ac:picMkLst>
            <pc:docMk/>
            <pc:sldMk cId="1678377254" sldId="1393"/>
            <ac:picMk id="23" creationId="{C90A8BE6-7E6E-40BE-C94B-A2AB75FCBCC6}"/>
          </ac:picMkLst>
        </pc:picChg>
      </pc:sldChg>
      <pc:sldChg chg="addSp delSp modSp add mod">
        <pc:chgData name="Jonathan  Cosme" userId="272d5a2a-eea8-4805-b974-3aa4aa9a913a" providerId="ADAL" clId="{A2AE475F-40E2-4323-8204-AA3E6F69A42F}" dt="2022-11-22T22:42:56.297" v="898"/>
        <pc:sldMkLst>
          <pc:docMk/>
          <pc:sldMk cId="507524983" sldId="1394"/>
        </pc:sldMkLst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6" creationId="{07811F4D-D8BE-FE9D-F1A4-77B323147A56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11" creationId="{2DBF43FA-784E-1EF6-8F59-016685308354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14" creationId="{DAFA7CF7-FF62-08A1-7C2B-BB748302C2F5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18" creationId="{70B36B42-22EF-0285-F58D-50CB2E8DF813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20" creationId="{F20DD31C-F294-ED76-28E5-B207FE410F51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22" creationId="{7ABD63C3-2E19-2175-5FD5-4C17207F25FB}"/>
          </ac:spMkLst>
        </pc:spChg>
        <pc:spChg chg="mod">
          <ac:chgData name="Jonathan  Cosme" userId="272d5a2a-eea8-4805-b974-3aa4aa9a913a" providerId="ADAL" clId="{A2AE475F-40E2-4323-8204-AA3E6F69A42F}" dt="2022-11-22T22:42:56.297" v="898"/>
          <ac:spMkLst>
            <pc:docMk/>
            <pc:sldMk cId="507524983" sldId="1394"/>
            <ac:spMk id="24" creationId="{BFF2F6A4-00DD-46DB-D756-BCBB5E528193}"/>
          </ac:spMkLst>
        </pc:spChg>
        <pc:grpChg chg="add 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2" creationId="{6D1BD393-9A73-8D4B-18D1-EE3A9D3320FA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3" creationId="{24CEC23F-71A3-53B9-7DB4-18F7670C7FC0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4" creationId="{A3E85655-8F7D-21D9-B5AA-BF0B0B2FA397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5" creationId="{CB45FEA0-8E47-8893-3C87-328DD1DD88F4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7" creationId="{B227D212-E92B-F440-B683-0B58558E3922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16" creationId="{88D0F903-9C76-E316-D729-6E0B53CCCFF3}"/>
          </ac:grpSpMkLst>
        </pc:grpChg>
        <pc:grpChg chg="mod">
          <ac:chgData name="Jonathan  Cosme" userId="272d5a2a-eea8-4805-b974-3aa4aa9a913a" providerId="ADAL" clId="{A2AE475F-40E2-4323-8204-AA3E6F69A42F}" dt="2022-11-22T22:42:56.297" v="898"/>
          <ac:grpSpMkLst>
            <pc:docMk/>
            <pc:sldMk cId="507524983" sldId="1394"/>
            <ac:grpSpMk id="21" creationId="{176EB1DA-CD3B-1F60-BFFD-9E2D658D06BB}"/>
          </ac:grpSpMkLst>
        </pc:grpChg>
        <pc:grpChg chg="del">
          <ac:chgData name="Jonathan  Cosme" userId="272d5a2a-eea8-4805-b974-3aa4aa9a913a" providerId="ADAL" clId="{A2AE475F-40E2-4323-8204-AA3E6F69A42F}" dt="2022-11-22T22:42:54.565" v="897" actId="478"/>
          <ac:grpSpMkLst>
            <pc:docMk/>
            <pc:sldMk cId="507524983" sldId="1394"/>
            <ac:grpSpMk id="577" creationId="{186876E0-89B4-8735-AB00-D28F2C1EE32E}"/>
          </ac:grpSpMkLst>
        </pc:grpChg>
        <pc:picChg chg="mod">
          <ac:chgData name="Jonathan  Cosme" userId="272d5a2a-eea8-4805-b974-3aa4aa9a913a" providerId="ADAL" clId="{A2AE475F-40E2-4323-8204-AA3E6F69A42F}" dt="2022-11-22T22:42:56.297" v="898"/>
          <ac:picMkLst>
            <pc:docMk/>
            <pc:sldMk cId="507524983" sldId="1394"/>
            <ac:picMk id="13" creationId="{EB2A4AD2-5657-0EB9-8643-C78A12CC6A74}"/>
          </ac:picMkLst>
        </pc:picChg>
        <pc:picChg chg="mod">
          <ac:chgData name="Jonathan  Cosme" userId="272d5a2a-eea8-4805-b974-3aa4aa9a913a" providerId="ADAL" clId="{A2AE475F-40E2-4323-8204-AA3E6F69A42F}" dt="2022-11-22T22:42:56.297" v="898"/>
          <ac:picMkLst>
            <pc:docMk/>
            <pc:sldMk cId="507524983" sldId="1394"/>
            <ac:picMk id="19" creationId="{45E28164-A5AC-91CD-9171-48F3F1F93FB2}"/>
          </ac:picMkLst>
        </pc:picChg>
        <pc:picChg chg="mod">
          <ac:chgData name="Jonathan  Cosme" userId="272d5a2a-eea8-4805-b974-3aa4aa9a913a" providerId="ADAL" clId="{A2AE475F-40E2-4323-8204-AA3E6F69A42F}" dt="2022-11-22T22:42:56.297" v="898"/>
          <ac:picMkLst>
            <pc:docMk/>
            <pc:sldMk cId="507524983" sldId="1394"/>
            <ac:picMk id="23" creationId="{518F038A-54B3-5814-76FE-EAFF82CD2756}"/>
          </ac:picMkLst>
        </pc:picChg>
      </pc:sldChg>
      <pc:sldChg chg="addSp delSp modSp add mod">
        <pc:chgData name="Jonathan  Cosme" userId="272d5a2a-eea8-4805-b974-3aa4aa9a913a" providerId="ADAL" clId="{A2AE475F-40E2-4323-8204-AA3E6F69A42F}" dt="2022-11-22T22:42:51.182" v="896"/>
        <pc:sldMkLst>
          <pc:docMk/>
          <pc:sldMk cId="102842390" sldId="1395"/>
        </pc:sldMkLst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6" creationId="{F6013496-00C0-005D-7076-13F1A3EA1B4F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11" creationId="{89696083-75C9-674B-707A-86454A73800E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14" creationId="{22DB6727-5934-C4AC-3FF9-C59DF226C675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18" creationId="{A46FEEB5-0485-CE83-61F5-FBA569EFA5D0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20" creationId="{079224AB-0C5D-AE6C-BD86-6441C7B468DE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22" creationId="{FBE7CC91-693F-ADAD-59EF-BE6C018252E3}"/>
          </ac:spMkLst>
        </pc:spChg>
        <pc:spChg chg="mod">
          <ac:chgData name="Jonathan  Cosme" userId="272d5a2a-eea8-4805-b974-3aa4aa9a913a" providerId="ADAL" clId="{A2AE475F-40E2-4323-8204-AA3E6F69A42F}" dt="2022-11-22T22:42:51.182" v="896"/>
          <ac:spMkLst>
            <pc:docMk/>
            <pc:sldMk cId="102842390" sldId="1395"/>
            <ac:spMk id="24" creationId="{E08F0C5E-67CC-E720-36D4-CD37FDD20541}"/>
          </ac:spMkLst>
        </pc:spChg>
        <pc:grpChg chg="add 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2" creationId="{3864BA31-CDA4-222B-C426-0A440C9AE379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3" creationId="{884191E6-A1A5-B100-7B0E-99252473DA32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4" creationId="{6456F9DF-2164-92D1-8B99-4BE7186A7128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5" creationId="{ACEC90CE-AFA1-A3C1-A042-6929B4BE64DC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7" creationId="{F92A9B12-9472-6F08-B61B-22C0E3D5B560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16" creationId="{8E3079D6-4115-3E53-82C7-AFBD63A5AAA9}"/>
          </ac:grpSpMkLst>
        </pc:grpChg>
        <pc:grpChg chg="mod">
          <ac:chgData name="Jonathan  Cosme" userId="272d5a2a-eea8-4805-b974-3aa4aa9a913a" providerId="ADAL" clId="{A2AE475F-40E2-4323-8204-AA3E6F69A42F}" dt="2022-11-22T22:42:51.182" v="896"/>
          <ac:grpSpMkLst>
            <pc:docMk/>
            <pc:sldMk cId="102842390" sldId="1395"/>
            <ac:grpSpMk id="21" creationId="{FAA74A28-EE2F-2034-83B4-D50269744DAA}"/>
          </ac:grpSpMkLst>
        </pc:grpChg>
        <pc:grpChg chg="del">
          <ac:chgData name="Jonathan  Cosme" userId="272d5a2a-eea8-4805-b974-3aa4aa9a913a" providerId="ADAL" clId="{A2AE475F-40E2-4323-8204-AA3E6F69A42F}" dt="2022-11-22T22:42:51.004" v="895" actId="478"/>
          <ac:grpSpMkLst>
            <pc:docMk/>
            <pc:sldMk cId="102842390" sldId="1395"/>
            <ac:grpSpMk id="577" creationId="{186876E0-89B4-8735-AB00-D28F2C1EE32E}"/>
          </ac:grpSpMkLst>
        </pc:grpChg>
        <pc:picChg chg="mod">
          <ac:chgData name="Jonathan  Cosme" userId="272d5a2a-eea8-4805-b974-3aa4aa9a913a" providerId="ADAL" clId="{A2AE475F-40E2-4323-8204-AA3E6F69A42F}" dt="2022-11-22T22:42:51.182" v="896"/>
          <ac:picMkLst>
            <pc:docMk/>
            <pc:sldMk cId="102842390" sldId="1395"/>
            <ac:picMk id="13" creationId="{73B34556-FF5F-B21A-C616-7EBEFA44116B}"/>
          </ac:picMkLst>
        </pc:picChg>
        <pc:picChg chg="mod">
          <ac:chgData name="Jonathan  Cosme" userId="272d5a2a-eea8-4805-b974-3aa4aa9a913a" providerId="ADAL" clId="{A2AE475F-40E2-4323-8204-AA3E6F69A42F}" dt="2022-11-22T22:42:51.182" v="896"/>
          <ac:picMkLst>
            <pc:docMk/>
            <pc:sldMk cId="102842390" sldId="1395"/>
            <ac:picMk id="19" creationId="{44FC50CF-290C-9E21-671D-2101ADD42750}"/>
          </ac:picMkLst>
        </pc:picChg>
        <pc:picChg chg="mod">
          <ac:chgData name="Jonathan  Cosme" userId="272d5a2a-eea8-4805-b974-3aa4aa9a913a" providerId="ADAL" clId="{A2AE475F-40E2-4323-8204-AA3E6F69A42F}" dt="2022-11-22T22:42:51.182" v="896"/>
          <ac:picMkLst>
            <pc:docMk/>
            <pc:sldMk cId="102842390" sldId="1395"/>
            <ac:picMk id="23" creationId="{3503F627-846F-08DA-186A-5E6AE5348520}"/>
          </ac:picMkLst>
        </pc:picChg>
      </pc:sldChg>
      <pc:sldChg chg="addSp delSp modSp add mod">
        <pc:chgData name="Jonathan  Cosme" userId="272d5a2a-eea8-4805-b974-3aa4aa9a913a" providerId="ADAL" clId="{A2AE475F-40E2-4323-8204-AA3E6F69A42F}" dt="2022-11-22T22:42:47.463" v="894"/>
        <pc:sldMkLst>
          <pc:docMk/>
          <pc:sldMk cId="1124816285" sldId="1396"/>
        </pc:sldMkLst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6" creationId="{3E1E24CC-7140-59A5-6DCE-7500D6FAD74E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11" creationId="{D861FDEF-81F8-3EF8-9FEB-D04BBA5163CC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14" creationId="{868F0AAD-06A1-6B25-1E7F-1C962D2228EA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18" creationId="{5A21FD99-DA84-8A0D-F2EB-EECB422E9732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20" creationId="{6B651F72-7A29-CB25-66D1-323808123148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22" creationId="{02CEDCB7-43FF-8DB3-A2FA-28693CCA5671}"/>
          </ac:spMkLst>
        </pc:spChg>
        <pc:spChg chg="mod">
          <ac:chgData name="Jonathan  Cosme" userId="272d5a2a-eea8-4805-b974-3aa4aa9a913a" providerId="ADAL" clId="{A2AE475F-40E2-4323-8204-AA3E6F69A42F}" dt="2022-11-22T22:42:47.463" v="894"/>
          <ac:spMkLst>
            <pc:docMk/>
            <pc:sldMk cId="1124816285" sldId="1396"/>
            <ac:spMk id="24" creationId="{7DF8A00C-7417-C022-C962-69295F8520A8}"/>
          </ac:spMkLst>
        </pc:spChg>
        <pc:grpChg chg="add 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2" creationId="{339D968F-A283-9370-4255-855EE8B93C6B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3" creationId="{09A7075F-1533-344A-0DAB-67A629765990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4" creationId="{E344D9C4-A02B-7203-1ED6-EBD785E04914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5" creationId="{5E456B2C-61EF-630A-0E4A-5AD244D5A29C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7" creationId="{11854110-61A3-17F6-3DDB-EEBA293AE4EC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16" creationId="{95BA72B6-C49D-8B34-4E6C-A3C67A2EB042}"/>
          </ac:grpSpMkLst>
        </pc:grpChg>
        <pc:grpChg chg="mod">
          <ac:chgData name="Jonathan  Cosme" userId="272d5a2a-eea8-4805-b974-3aa4aa9a913a" providerId="ADAL" clId="{A2AE475F-40E2-4323-8204-AA3E6F69A42F}" dt="2022-11-22T22:42:47.463" v="894"/>
          <ac:grpSpMkLst>
            <pc:docMk/>
            <pc:sldMk cId="1124816285" sldId="1396"/>
            <ac:grpSpMk id="21" creationId="{26416974-0735-4C0A-06AD-2189EFA98544}"/>
          </ac:grpSpMkLst>
        </pc:grpChg>
        <pc:grpChg chg="del">
          <ac:chgData name="Jonathan  Cosme" userId="272d5a2a-eea8-4805-b974-3aa4aa9a913a" providerId="ADAL" clId="{A2AE475F-40E2-4323-8204-AA3E6F69A42F}" dt="2022-11-22T22:42:47.173" v="893" actId="478"/>
          <ac:grpSpMkLst>
            <pc:docMk/>
            <pc:sldMk cId="1124816285" sldId="1396"/>
            <ac:grpSpMk id="577" creationId="{186876E0-89B4-8735-AB00-D28F2C1EE32E}"/>
          </ac:grpSpMkLst>
        </pc:grpChg>
        <pc:picChg chg="mod">
          <ac:chgData name="Jonathan  Cosme" userId="272d5a2a-eea8-4805-b974-3aa4aa9a913a" providerId="ADAL" clId="{A2AE475F-40E2-4323-8204-AA3E6F69A42F}" dt="2022-11-22T22:42:47.463" v="894"/>
          <ac:picMkLst>
            <pc:docMk/>
            <pc:sldMk cId="1124816285" sldId="1396"/>
            <ac:picMk id="13" creationId="{15C83E9E-4030-54D3-FF09-BDF0017F3B57}"/>
          </ac:picMkLst>
        </pc:picChg>
        <pc:picChg chg="mod">
          <ac:chgData name="Jonathan  Cosme" userId="272d5a2a-eea8-4805-b974-3aa4aa9a913a" providerId="ADAL" clId="{A2AE475F-40E2-4323-8204-AA3E6F69A42F}" dt="2022-11-22T22:42:47.463" v="894"/>
          <ac:picMkLst>
            <pc:docMk/>
            <pc:sldMk cId="1124816285" sldId="1396"/>
            <ac:picMk id="19" creationId="{D2E1B273-32C0-FC05-0354-5F70CB99199F}"/>
          </ac:picMkLst>
        </pc:picChg>
        <pc:picChg chg="mod">
          <ac:chgData name="Jonathan  Cosme" userId="272d5a2a-eea8-4805-b974-3aa4aa9a913a" providerId="ADAL" clId="{A2AE475F-40E2-4323-8204-AA3E6F69A42F}" dt="2022-11-22T22:42:47.463" v="894"/>
          <ac:picMkLst>
            <pc:docMk/>
            <pc:sldMk cId="1124816285" sldId="1396"/>
            <ac:picMk id="23" creationId="{A41D8DE6-5D08-F301-1C03-6F70E6C1F944}"/>
          </ac:picMkLst>
        </pc:picChg>
      </pc:sldChg>
      <pc:sldChg chg="modSp add mod">
        <pc:chgData name="Jonathan  Cosme" userId="272d5a2a-eea8-4805-b974-3aa4aa9a913a" providerId="ADAL" clId="{A2AE475F-40E2-4323-8204-AA3E6F69A42F}" dt="2022-11-22T22:41:57.813" v="892" actId="20577"/>
        <pc:sldMkLst>
          <pc:docMk/>
          <pc:sldMk cId="4040572155" sldId="1397"/>
        </pc:sldMkLst>
        <pc:spChg chg="mod">
          <ac:chgData name="Jonathan  Cosme" userId="272d5a2a-eea8-4805-b974-3aa4aa9a913a" providerId="ADAL" clId="{A2AE475F-40E2-4323-8204-AA3E6F69A42F}" dt="2022-11-22T22:41:57.813" v="892" actId="20577"/>
          <ac:spMkLst>
            <pc:docMk/>
            <pc:sldMk cId="4040572155" sldId="1397"/>
            <ac:spMk id="59" creationId="{3D389CC6-9962-2C24-2776-B37F24798184}"/>
          </ac:spMkLst>
        </pc:spChg>
        <pc:spChg chg="mod">
          <ac:chgData name="Jonathan  Cosme" userId="272d5a2a-eea8-4805-b974-3aa4aa9a913a" providerId="ADAL" clId="{A2AE475F-40E2-4323-8204-AA3E6F69A42F}" dt="2022-11-22T22:41:54.163" v="890" actId="20577"/>
          <ac:spMkLst>
            <pc:docMk/>
            <pc:sldMk cId="4040572155" sldId="1397"/>
            <ac:spMk id="61" creationId="{5BE88D63-36B1-D707-3D60-03599ED17C55}"/>
          </ac:spMkLst>
        </pc:spChg>
        <pc:spChg chg="mod">
          <ac:chgData name="Jonathan  Cosme" userId="272d5a2a-eea8-4805-b974-3aa4aa9a913a" providerId="ADAL" clId="{A2AE475F-40E2-4323-8204-AA3E6F69A42F}" dt="2022-11-22T22:41:51.131" v="888" actId="20577"/>
          <ac:spMkLst>
            <pc:docMk/>
            <pc:sldMk cId="4040572155" sldId="1397"/>
            <ac:spMk id="523" creationId="{F86D2F0E-7267-B663-4E69-1362891D9924}"/>
          </ac:spMkLst>
        </pc:spChg>
      </pc:sldChg>
      <pc:sldChg chg="add">
        <pc:chgData name="Jonathan  Cosme" userId="272d5a2a-eea8-4805-b974-3aa4aa9a913a" providerId="ADAL" clId="{A2AE475F-40E2-4323-8204-AA3E6F69A42F}" dt="2022-11-22T22:40:47.580" v="885"/>
        <pc:sldMkLst>
          <pc:docMk/>
          <pc:sldMk cId="3840213317" sldId="1398"/>
        </pc:sldMkLst>
      </pc:sldChg>
      <pc:sldChg chg="add">
        <pc:chgData name="Jonathan  Cosme" userId="272d5a2a-eea8-4805-b974-3aa4aa9a913a" providerId="ADAL" clId="{A2AE475F-40E2-4323-8204-AA3E6F69A42F}" dt="2022-11-22T22:44:03.280" v="901"/>
        <pc:sldMkLst>
          <pc:docMk/>
          <pc:sldMk cId="3957637695" sldId="1399"/>
        </pc:sldMkLst>
      </pc:sldChg>
      <pc:sldChg chg="add">
        <pc:chgData name="Jonathan  Cosme" userId="272d5a2a-eea8-4805-b974-3aa4aa9a913a" providerId="ADAL" clId="{A2AE475F-40E2-4323-8204-AA3E6F69A42F}" dt="2022-11-22T22:44:38.317" v="905"/>
        <pc:sldMkLst>
          <pc:docMk/>
          <pc:sldMk cId="2647926756" sldId="1400"/>
        </pc:sldMkLst>
      </pc:sldChg>
      <pc:sldChg chg="add del">
        <pc:chgData name="Jonathan  Cosme" userId="272d5a2a-eea8-4805-b974-3aa4aa9a913a" providerId="ADAL" clId="{A2AE475F-40E2-4323-8204-AA3E6F69A42F}" dt="2022-11-22T22:44:35.714" v="904" actId="47"/>
        <pc:sldMkLst>
          <pc:docMk/>
          <pc:sldMk cId="3067908111" sldId="1400"/>
        </pc:sldMkLst>
      </pc:sldChg>
      <pc:sldChg chg="add">
        <pc:chgData name="Jonathan  Cosme" userId="272d5a2a-eea8-4805-b974-3aa4aa9a913a" providerId="ADAL" clId="{A2AE475F-40E2-4323-8204-AA3E6F69A42F}" dt="2022-11-22T22:44:43.815" v="907"/>
        <pc:sldMkLst>
          <pc:docMk/>
          <pc:sldMk cId="571618807" sldId="1401"/>
        </pc:sldMkLst>
      </pc:sldChg>
      <pc:sldChg chg="add">
        <pc:chgData name="Jonathan  Cosme" userId="272d5a2a-eea8-4805-b974-3aa4aa9a913a" providerId="ADAL" clId="{A2AE475F-40E2-4323-8204-AA3E6F69A42F}" dt="2022-11-23T04:43:18.927" v="1089"/>
        <pc:sldMkLst>
          <pc:docMk/>
          <pc:sldMk cId="969081301" sldId="1402"/>
        </pc:sldMkLst>
      </pc:sldChg>
      <pc:sldChg chg="add">
        <pc:chgData name="Jonathan  Cosme" userId="272d5a2a-eea8-4805-b974-3aa4aa9a913a" providerId="ADAL" clId="{A2AE475F-40E2-4323-8204-AA3E6F69A42F}" dt="2022-11-23T04:44:56.759" v="1091"/>
        <pc:sldMkLst>
          <pc:docMk/>
          <pc:sldMk cId="1967063968" sldId="1403"/>
        </pc:sldMkLst>
      </pc:sldChg>
      <pc:sldChg chg="add">
        <pc:chgData name="Jonathan  Cosme" userId="272d5a2a-eea8-4805-b974-3aa4aa9a913a" providerId="ADAL" clId="{A2AE475F-40E2-4323-8204-AA3E6F69A42F}" dt="2022-11-23T04:45:02.542" v="1093"/>
        <pc:sldMkLst>
          <pc:docMk/>
          <pc:sldMk cId="3547861731" sldId="1404"/>
        </pc:sldMkLst>
      </pc:sldChg>
      <pc:sldChg chg="addSp delSp modSp add mod">
        <pc:chgData name="Jonathan  Cosme" userId="272d5a2a-eea8-4805-b974-3aa4aa9a913a" providerId="ADAL" clId="{A2AE475F-40E2-4323-8204-AA3E6F69A42F}" dt="2022-11-23T14:04:13.093" v="1920" actId="1076"/>
        <pc:sldMkLst>
          <pc:docMk/>
          <pc:sldMk cId="1073857731" sldId="1405"/>
        </pc:sldMkLst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12" creationId="{F4F4B3C5-46FF-D990-422B-ECCE47B3DD55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15" creationId="{DB22AD32-E488-4C80-FF6D-181E6955E043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17" creationId="{7E0D118F-760D-44AF-C987-F7260325AF5F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5" creationId="{89CCAFBB-CF36-A1F8-F927-6142FE27DECA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6" creationId="{1D9C8CCA-163D-94C8-36F2-FE74500C832A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7" creationId="{DD6F8DE8-0CDD-F112-91FC-A9D89243470F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8" creationId="{88CC57E6-E178-C82B-54E4-1BBB917C8B00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29" creationId="{5B6B503E-4D93-B622-C7CF-CE05E914C4C4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0" creationId="{BEF12A75-B747-1F16-812B-3382F39B946D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1" creationId="{4612E20B-0029-8517-F700-0FA2A640711D}"/>
          </ac:spMkLst>
        </pc:spChg>
        <pc:spChg chg="add mod or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2" creationId="{4B24A90E-92C6-FB24-D179-BD0CDF247B14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3" creationId="{00F55A3D-D48B-CBAF-9F34-DC55108C2C6D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4" creationId="{4BCC46AE-E9FF-8420-38E5-DAAAA53EEE87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5" creationId="{C63F4515-51E0-D3D2-8CF7-EF42BB5ED009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36" creationId="{9C8C7A96-9C2F-1BD9-4FDE-93977F2978B7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44" creationId="{6FA3504B-3C70-6BF3-5C78-9309E1739A5C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45" creationId="{B8FD659E-1F3F-384C-B39E-744E18BE9F05}"/>
          </ac:spMkLst>
        </pc:spChg>
        <pc:spChg chg="add 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47" creationId="{B8168A02-19C4-AB42-2C27-7887767B2526}"/>
          </ac:spMkLst>
        </pc:spChg>
        <pc:spChg chg="add mod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52" creationId="{2EF693CE-0BF6-3F4F-9593-7221614CE555}"/>
          </ac:spMkLst>
        </pc:spChg>
        <pc:spChg chg="add del mod">
          <ac:chgData name="Jonathan  Cosme" userId="272d5a2a-eea8-4805-b974-3aa4aa9a913a" providerId="ADAL" clId="{A2AE475F-40E2-4323-8204-AA3E6F69A42F}" dt="2022-11-23T14:04:06.764" v="1919" actId="478"/>
          <ac:spMkLst>
            <pc:docMk/>
            <pc:sldMk cId="1073857731" sldId="1405"/>
            <ac:spMk id="58" creationId="{223E7F3C-9234-03F5-50A3-680CE2A3FC83}"/>
          </ac:spMkLst>
        </pc:spChg>
        <pc:spChg chg="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524" creationId="{A786C83A-8CD8-3AE0-9E59-B763F47D3571}"/>
          </ac:spMkLst>
        </pc:spChg>
        <pc:spChg chg="mod">
          <ac:chgData name="Jonathan  Cosme" userId="272d5a2a-eea8-4805-b974-3aa4aa9a913a" providerId="ADAL" clId="{A2AE475F-40E2-4323-8204-AA3E6F69A42F}" dt="2022-11-23T12:48:30.509" v="1206" actId="165"/>
          <ac:spMkLst>
            <pc:docMk/>
            <pc:sldMk cId="1073857731" sldId="1405"/>
            <ac:spMk id="525" creationId="{DA51344A-5887-2385-DD2E-B5C003D800CE}"/>
          </ac:spMkLst>
        </pc:spChg>
        <pc:spChg chg="mod">
          <ac:chgData name="Jonathan  Cosme" userId="272d5a2a-eea8-4805-b974-3aa4aa9a913a" providerId="ADAL" clId="{A2AE475F-40E2-4323-8204-AA3E6F69A42F}" dt="2022-11-23T12:48:32.840" v="1207" actId="165"/>
          <ac:spMkLst>
            <pc:docMk/>
            <pc:sldMk cId="1073857731" sldId="1405"/>
            <ac:spMk id="526" creationId="{A85EEF28-9073-8EDA-1847-C6BA7B3A2CC0}"/>
          </ac:spMkLst>
        </pc:spChg>
        <pc:spChg chg="mod topLvl">
          <ac:chgData name="Jonathan  Cosme" userId="272d5a2a-eea8-4805-b974-3aa4aa9a913a" providerId="ADAL" clId="{A2AE475F-40E2-4323-8204-AA3E6F69A42F}" dt="2022-11-23T14:04:13.093" v="1920" actId="1076"/>
          <ac:spMkLst>
            <pc:docMk/>
            <pc:sldMk cId="1073857731" sldId="1405"/>
            <ac:spMk id="528" creationId="{2DF2D2D8-A10C-2DA6-9F1C-E964C4952A42}"/>
          </ac:spMkLst>
        </pc:spChg>
        <pc:spChg chg="mod">
          <ac:chgData name="Jonathan  Cosme" userId="272d5a2a-eea8-4805-b974-3aa4aa9a913a" providerId="ADAL" clId="{A2AE475F-40E2-4323-8204-AA3E6F69A42F}" dt="2022-11-23T12:48:30.509" v="1206" actId="165"/>
          <ac:spMkLst>
            <pc:docMk/>
            <pc:sldMk cId="1073857731" sldId="1405"/>
            <ac:spMk id="529" creationId="{8F5617D7-D568-66EB-4745-A7A67BF57644}"/>
          </ac:spMkLst>
        </pc:spChg>
        <pc:spChg chg="mod">
          <ac:chgData name="Jonathan  Cosme" userId="272d5a2a-eea8-4805-b974-3aa4aa9a913a" providerId="ADAL" clId="{A2AE475F-40E2-4323-8204-AA3E6F69A42F}" dt="2022-11-23T12:48:32.840" v="1207" actId="165"/>
          <ac:spMkLst>
            <pc:docMk/>
            <pc:sldMk cId="1073857731" sldId="1405"/>
            <ac:spMk id="568" creationId="{600CF6E5-8160-E5CD-F314-7DCE9C828435}"/>
          </ac:spMkLst>
        </pc:spChg>
        <pc:spChg chg="del mod">
          <ac:chgData name="Jonathan  Cosme" userId="272d5a2a-eea8-4805-b974-3aa4aa9a913a" providerId="ADAL" clId="{A2AE475F-40E2-4323-8204-AA3E6F69A42F}" dt="2022-11-23T14:04:05.552" v="1918" actId="478"/>
          <ac:spMkLst>
            <pc:docMk/>
            <pc:sldMk cId="1073857731" sldId="1405"/>
            <ac:spMk id="569" creationId="{00000000-0000-0000-0000-000000000000}"/>
          </ac:spMkLst>
        </pc:spChg>
        <pc:spChg chg="del">
          <ac:chgData name="Jonathan  Cosme" userId="272d5a2a-eea8-4805-b974-3aa4aa9a913a" providerId="ADAL" clId="{A2AE475F-40E2-4323-8204-AA3E6F69A42F}" dt="2022-11-23T12:48:41.379" v="1209" actId="478"/>
          <ac:spMkLst>
            <pc:docMk/>
            <pc:sldMk cId="1073857731" sldId="1405"/>
            <ac:spMk id="611" creationId="{21A3527C-5E4C-253B-1446-ECAE2B7E3D31}"/>
          </ac:spMkLst>
        </pc:spChg>
        <pc:grpChg chg="del">
          <ac:chgData name="Jonathan  Cosme" userId="272d5a2a-eea8-4805-b974-3aa4aa9a913a" providerId="ADAL" clId="{A2AE475F-40E2-4323-8204-AA3E6F69A42F}" dt="2022-11-23T12:48:38.757" v="1208" actId="478"/>
          <ac:grpSpMkLst>
            <pc:docMk/>
            <pc:sldMk cId="1073857731" sldId="1405"/>
            <ac:grpSpMk id="2" creationId="{176C99FF-4DE7-3BB5-A069-FC710126C8EF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37" creationId="{D8321BB4-EAA9-D7DB-AFE0-E040883D4413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38" creationId="{3AC22B73-2971-237E-EA82-D07DD6C3D8F1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39" creationId="{0FE9EE74-9B29-A3DD-DE9C-6BA2F21B9BBB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40" creationId="{6E1903D7-7D65-0901-CD41-378433170922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41" creationId="{F043FD8E-5416-6469-6BF0-9C54CC1CC99B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42" creationId="{EA5A0344-1266-413C-FD92-FA7EA9F5BFC7}"/>
          </ac:grpSpMkLst>
        </pc:grpChg>
        <pc:grpChg chg="add mod topLvl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43" creationId="{BA9AAA78-CE8F-61D2-203E-CFD6B6EA6F37}"/>
          </ac:grpSpMkLst>
        </pc:grpChg>
        <pc:grpChg chg="add del mod">
          <ac:chgData name="Jonathan  Cosme" userId="272d5a2a-eea8-4805-b974-3aa4aa9a913a" providerId="ADAL" clId="{A2AE475F-40E2-4323-8204-AA3E6F69A42F}" dt="2022-11-23T13:07:32.233" v="1578" actId="165"/>
          <ac:grpSpMkLst>
            <pc:docMk/>
            <pc:sldMk cId="1073857731" sldId="1405"/>
            <ac:grpSpMk id="46" creationId="{F16BAA1C-43C6-9064-3E3B-34AF71FBFABD}"/>
          </ac:grpSpMkLst>
        </pc:grpChg>
        <pc:grpChg chg="add del mod">
          <ac:chgData name="Jonathan  Cosme" userId="272d5a2a-eea8-4805-b974-3aa4aa9a913a" providerId="ADAL" clId="{A2AE475F-40E2-4323-8204-AA3E6F69A42F}" dt="2022-11-23T13:22:36.080" v="1705" actId="165"/>
          <ac:grpSpMkLst>
            <pc:docMk/>
            <pc:sldMk cId="1073857731" sldId="1405"/>
            <ac:grpSpMk id="48" creationId="{A35D1328-8D23-68F8-6F72-FA2A1A57FEF0}"/>
          </ac:grpSpMkLst>
        </pc:grpChg>
        <pc:grpChg chg="add del mod">
          <ac:chgData name="Jonathan  Cosme" userId="272d5a2a-eea8-4805-b974-3aa4aa9a913a" providerId="ADAL" clId="{A2AE475F-40E2-4323-8204-AA3E6F69A42F}" dt="2022-11-23T13:26:22.328" v="1885" actId="165"/>
          <ac:grpSpMkLst>
            <pc:docMk/>
            <pc:sldMk cId="1073857731" sldId="1405"/>
            <ac:grpSpMk id="49" creationId="{5EE7F77C-7879-675E-7FB2-413D6E269D49}"/>
          </ac:grpSpMkLst>
        </pc:grpChg>
        <pc:grpChg chg="add del mod">
          <ac:chgData name="Jonathan  Cosme" userId="272d5a2a-eea8-4805-b974-3aa4aa9a913a" providerId="ADAL" clId="{A2AE475F-40E2-4323-8204-AA3E6F69A42F}" dt="2022-11-23T13:26:10.310" v="1879" actId="165"/>
          <ac:grpSpMkLst>
            <pc:docMk/>
            <pc:sldMk cId="1073857731" sldId="1405"/>
            <ac:grpSpMk id="50" creationId="{76BD568F-D5F1-467B-5C10-5269B7FCE2F5}"/>
          </ac:grpSpMkLst>
        </pc:grpChg>
        <pc:grpChg chg="add del mod">
          <ac:chgData name="Jonathan  Cosme" userId="272d5a2a-eea8-4805-b974-3aa4aa9a913a" providerId="ADAL" clId="{A2AE475F-40E2-4323-8204-AA3E6F69A42F}" dt="2022-11-23T13:26:19.790" v="1883" actId="165"/>
          <ac:grpSpMkLst>
            <pc:docMk/>
            <pc:sldMk cId="1073857731" sldId="1405"/>
            <ac:grpSpMk id="51" creationId="{DA3A0084-075F-3E86-855D-6BBEC87BEF39}"/>
          </ac:grpSpMkLst>
        </pc:grpChg>
        <pc:grpChg chg="add del mod">
          <ac:chgData name="Jonathan  Cosme" userId="272d5a2a-eea8-4805-b974-3aa4aa9a913a" providerId="ADAL" clId="{A2AE475F-40E2-4323-8204-AA3E6F69A42F}" dt="2022-11-23T13:26:21.020" v="1884" actId="165"/>
          <ac:grpSpMkLst>
            <pc:docMk/>
            <pc:sldMk cId="1073857731" sldId="1405"/>
            <ac:grpSpMk id="53" creationId="{BF2DDEF8-E916-BAD8-2256-5B0896329F63}"/>
          </ac:grpSpMkLst>
        </pc:grpChg>
        <pc:grpChg chg="add mod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54" creationId="{A37B78D3-5193-0372-A715-BB00EE75BFA4}"/>
          </ac:grpSpMkLst>
        </pc:grpChg>
        <pc:grpChg chg="add mod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55" creationId="{3B7943C3-4B6C-2650-3FBE-33DE043039A1}"/>
          </ac:grpSpMkLst>
        </pc:grpChg>
        <pc:grpChg chg="add mod">
          <ac:chgData name="Jonathan  Cosme" userId="272d5a2a-eea8-4805-b974-3aa4aa9a913a" providerId="ADAL" clId="{A2AE475F-40E2-4323-8204-AA3E6F69A42F}" dt="2022-11-23T14:04:13.093" v="1920" actId="1076"/>
          <ac:grpSpMkLst>
            <pc:docMk/>
            <pc:sldMk cId="1073857731" sldId="1405"/>
            <ac:grpSpMk id="56" creationId="{8A3BC762-999E-3B7A-9069-9F82709A4162}"/>
          </ac:grpSpMkLst>
        </pc:grpChg>
        <pc:grpChg chg="del mod topLvl">
          <ac:chgData name="Jonathan  Cosme" userId="272d5a2a-eea8-4805-b974-3aa4aa9a913a" providerId="ADAL" clId="{A2AE475F-40E2-4323-8204-AA3E6F69A42F}" dt="2022-11-23T12:48:50.470" v="1213" actId="165"/>
          <ac:grpSpMkLst>
            <pc:docMk/>
            <pc:sldMk cId="1073857731" sldId="1405"/>
            <ac:grpSpMk id="578" creationId="{05AF85D1-61D2-CFFF-13F1-0C858E80089F}"/>
          </ac:grpSpMkLst>
        </pc:grpChg>
        <pc:grpChg chg="del mod topLvl">
          <ac:chgData name="Jonathan  Cosme" userId="272d5a2a-eea8-4805-b974-3aa4aa9a913a" providerId="ADAL" clId="{A2AE475F-40E2-4323-8204-AA3E6F69A42F}" dt="2022-11-23T12:48:54.684" v="1214" actId="478"/>
          <ac:grpSpMkLst>
            <pc:docMk/>
            <pc:sldMk cId="1073857731" sldId="1405"/>
            <ac:grpSpMk id="579" creationId="{65993EAA-B6AE-78ED-2564-2D9D9FC0DFE8}"/>
          </ac:grpSpMkLst>
        </pc:grpChg>
        <pc:grpChg chg="del mod topLvl">
          <ac:chgData name="Jonathan  Cosme" userId="272d5a2a-eea8-4805-b974-3aa4aa9a913a" providerId="ADAL" clId="{A2AE475F-40E2-4323-8204-AA3E6F69A42F}" dt="2022-11-23T12:48:54.684" v="1214" actId="478"/>
          <ac:grpSpMkLst>
            <pc:docMk/>
            <pc:sldMk cId="1073857731" sldId="1405"/>
            <ac:grpSpMk id="580" creationId="{4F2AF411-CDE3-5ABB-9001-0DDA53AC8B8E}"/>
          </ac:grpSpMkLst>
        </pc:grpChg>
        <pc:grpChg chg="del">
          <ac:chgData name="Jonathan  Cosme" userId="272d5a2a-eea8-4805-b974-3aa4aa9a913a" providerId="ADAL" clId="{A2AE475F-40E2-4323-8204-AA3E6F69A42F}" dt="2022-11-23T12:48:28.616" v="1205" actId="165"/>
          <ac:grpSpMkLst>
            <pc:docMk/>
            <pc:sldMk cId="1073857731" sldId="1405"/>
            <ac:grpSpMk id="581" creationId="{DF656E37-B561-7B64-3822-4A302F705604}"/>
          </ac:grpSpMkLst>
        </pc:grpChg>
        <pc:grpChg chg="del">
          <ac:chgData name="Jonathan  Cosme" userId="272d5a2a-eea8-4805-b974-3aa4aa9a913a" providerId="ADAL" clId="{A2AE475F-40E2-4323-8204-AA3E6F69A42F}" dt="2022-11-23T12:48:30.509" v="1206" actId="165"/>
          <ac:grpSpMkLst>
            <pc:docMk/>
            <pc:sldMk cId="1073857731" sldId="1405"/>
            <ac:grpSpMk id="582" creationId="{48067478-64D0-F795-95F1-30BAD5D6DC4B}"/>
          </ac:grpSpMkLst>
        </pc:grpChg>
        <pc:grpChg chg="del">
          <ac:chgData name="Jonathan  Cosme" userId="272d5a2a-eea8-4805-b974-3aa4aa9a913a" providerId="ADAL" clId="{A2AE475F-40E2-4323-8204-AA3E6F69A42F}" dt="2022-11-23T12:48:32.840" v="1207" actId="165"/>
          <ac:grpSpMkLst>
            <pc:docMk/>
            <pc:sldMk cId="1073857731" sldId="1405"/>
            <ac:grpSpMk id="583" creationId="{21260FF1-72C4-AF0F-398E-C22D933BED8F}"/>
          </ac:grpSpMkLst>
        </pc:grpChg>
        <pc:picChg chg="del mod topLvl">
          <ac:chgData name="Jonathan  Cosme" userId="272d5a2a-eea8-4805-b974-3aa4aa9a913a" providerId="ADAL" clId="{A2AE475F-40E2-4323-8204-AA3E6F69A42F}" dt="2022-11-23T12:48:54.684" v="1214" actId="478"/>
          <ac:picMkLst>
            <pc:docMk/>
            <pc:sldMk cId="1073857731" sldId="1405"/>
            <ac:picMk id="8" creationId="{CD88E66B-8714-77F4-1C1E-3411420F95EC}"/>
          </ac:picMkLst>
        </pc:picChg>
        <pc:picChg chg="del mod topLvl">
          <ac:chgData name="Jonathan  Cosme" userId="272d5a2a-eea8-4805-b974-3aa4aa9a913a" providerId="ADAL" clId="{A2AE475F-40E2-4323-8204-AA3E6F69A42F}" dt="2022-11-23T12:48:54.684" v="1214" actId="478"/>
          <ac:picMkLst>
            <pc:docMk/>
            <pc:sldMk cId="1073857731" sldId="1405"/>
            <ac:picMk id="9" creationId="{59CFA3FC-EE3D-B047-B03C-D6B976534637}"/>
          </ac:picMkLst>
        </pc:picChg>
        <pc:picChg chg="del mod topLvl">
          <ac:chgData name="Jonathan  Cosme" userId="272d5a2a-eea8-4805-b974-3aa4aa9a913a" providerId="ADAL" clId="{A2AE475F-40E2-4323-8204-AA3E6F69A42F}" dt="2022-11-23T12:48:54.684" v="1214" actId="478"/>
          <ac:picMkLst>
            <pc:docMk/>
            <pc:sldMk cId="1073857731" sldId="1405"/>
            <ac:picMk id="10" creationId="{B5EC8282-5630-16AA-DBE7-7FC0B9098A7A}"/>
          </ac:picMkLst>
        </pc:picChg>
        <pc:picChg chg="mod">
          <ac:chgData name="Jonathan  Cosme" userId="272d5a2a-eea8-4805-b974-3aa4aa9a913a" providerId="ADAL" clId="{A2AE475F-40E2-4323-8204-AA3E6F69A42F}" dt="2022-11-23T14:04:13.093" v="1920" actId="1076"/>
          <ac:picMkLst>
            <pc:docMk/>
            <pc:sldMk cId="1073857731" sldId="1405"/>
            <ac:picMk id="584" creationId="{ABE7B883-450B-0904-BD91-33BC65C0DCDE}"/>
          </ac:picMkLst>
        </pc:picChg>
        <pc:cxnChg chg="del">
          <ac:chgData name="Jonathan  Cosme" userId="272d5a2a-eea8-4805-b974-3aa4aa9a913a" providerId="ADAL" clId="{A2AE475F-40E2-4323-8204-AA3E6F69A42F}" dt="2022-11-23T12:48:38.757" v="1208" actId="478"/>
          <ac:cxnSpMkLst>
            <pc:docMk/>
            <pc:sldMk cId="1073857731" sldId="1405"/>
            <ac:cxnSpMk id="585" creationId="{FC22B5F3-6417-C673-4B11-BF87535B2B68}"/>
          </ac:cxnSpMkLst>
        </pc:cxnChg>
        <pc:cxnChg chg="del">
          <ac:chgData name="Jonathan  Cosme" userId="272d5a2a-eea8-4805-b974-3aa4aa9a913a" providerId="ADAL" clId="{A2AE475F-40E2-4323-8204-AA3E6F69A42F}" dt="2022-11-23T12:48:38.757" v="1208" actId="478"/>
          <ac:cxnSpMkLst>
            <pc:docMk/>
            <pc:sldMk cId="1073857731" sldId="1405"/>
            <ac:cxnSpMk id="590" creationId="{94BC5211-5089-B755-873E-572B5C91A91E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594" creationId="{65691849-E919-9B31-2F91-1FC19CBCDE81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595" creationId="{5FBF80E0-5E95-B1A7-35C5-3D47C09EEEC9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596" creationId="{04CFB6A4-EDF1-A775-0A7C-D980EFE92F2F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597" creationId="{83FA6512-32A4-9358-4B5B-E180E05DE9C6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602" creationId="{365A8E00-73A5-E480-544F-566FD5D66ACB}"/>
          </ac:cxnSpMkLst>
        </pc:cxnChg>
        <pc:cxnChg chg="del">
          <ac:chgData name="Jonathan  Cosme" userId="272d5a2a-eea8-4805-b974-3aa4aa9a913a" providerId="ADAL" clId="{A2AE475F-40E2-4323-8204-AA3E6F69A42F}" dt="2022-11-23T12:48:43.900" v="1210" actId="478"/>
          <ac:cxnSpMkLst>
            <pc:docMk/>
            <pc:sldMk cId="1073857731" sldId="1405"/>
            <ac:cxnSpMk id="603" creationId="{9488EA47-97B6-6753-611F-295067D232FC}"/>
          </ac:cxnSpMkLst>
        </pc:cxnChg>
      </pc:sldChg>
      <pc:sldChg chg="add">
        <pc:chgData name="Jonathan  Cosme" userId="272d5a2a-eea8-4805-b974-3aa4aa9a913a" providerId="ADAL" clId="{A2AE475F-40E2-4323-8204-AA3E6F69A42F}" dt="2022-11-23T14:05:44.573" v="1923"/>
        <pc:sldMkLst>
          <pc:docMk/>
          <pc:sldMk cId="812268032" sldId="1406"/>
        </pc:sldMkLst>
      </pc:sldChg>
      <pc:sldChg chg="add">
        <pc:chgData name="Jonathan  Cosme" userId="272d5a2a-eea8-4805-b974-3aa4aa9a913a" providerId="ADAL" clId="{A2AE475F-40E2-4323-8204-AA3E6F69A42F}" dt="2022-11-23T14:52:12.447" v="1964"/>
        <pc:sldMkLst>
          <pc:docMk/>
          <pc:sldMk cId="135634052" sldId="1407"/>
        </pc:sldMkLst>
      </pc:sldChg>
      <pc:sldChg chg="add del">
        <pc:chgData name="Jonathan  Cosme" userId="272d5a2a-eea8-4805-b974-3aa4aa9a913a" providerId="ADAL" clId="{A2AE475F-40E2-4323-8204-AA3E6F69A42F}" dt="2022-11-23T14:45:44.409" v="1939"/>
        <pc:sldMkLst>
          <pc:docMk/>
          <pc:sldMk cId="1443810521" sldId="1407"/>
        </pc:sldMkLst>
      </pc:sldChg>
      <pc:sldChg chg="add">
        <pc:chgData name="Jonathan  Cosme" userId="272d5a2a-eea8-4805-b974-3aa4aa9a913a" providerId="ADAL" clId="{A2AE475F-40E2-4323-8204-AA3E6F69A42F}" dt="2022-11-23T14:52:12.447" v="1964"/>
        <pc:sldMkLst>
          <pc:docMk/>
          <pc:sldMk cId="2308613299" sldId="1408"/>
        </pc:sldMkLst>
      </pc:sldChg>
      <pc:sldChg chg="add">
        <pc:chgData name="Jonathan  Cosme" userId="272d5a2a-eea8-4805-b974-3aa4aa9a913a" providerId="ADAL" clId="{A2AE475F-40E2-4323-8204-AA3E6F69A42F}" dt="2022-11-23T14:52:12.447" v="1964"/>
        <pc:sldMkLst>
          <pc:docMk/>
          <pc:sldMk cId="957339809" sldId="1409"/>
        </pc:sldMkLst>
      </pc:sldChg>
      <pc:sldChg chg="add">
        <pc:chgData name="Jonathan  Cosme" userId="272d5a2a-eea8-4805-b974-3aa4aa9a913a" providerId="ADAL" clId="{A2AE475F-40E2-4323-8204-AA3E6F69A42F}" dt="2022-11-23T14:52:12.447" v="1964"/>
        <pc:sldMkLst>
          <pc:docMk/>
          <pc:sldMk cId="3168515268" sldId="14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307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778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869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278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662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7342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526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82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90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0390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33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1408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4657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243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5575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9562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439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8394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4899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8848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6488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0197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5279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8307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09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0692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9623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295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2262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2819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2315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7944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29399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31633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6756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131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125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9401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6286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28554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3835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6916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7421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3302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03909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50892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0137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86591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34260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62466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495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867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539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54947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70203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4231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87478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58713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88330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9063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04875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06283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3506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3522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49828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48422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fda7f8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35fda7f8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423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err="1"/>
              <a:t>MLOps</a:t>
            </a:r>
            <a:r>
              <a:rPr lang="en-GB" dirty="0"/>
              <a:t>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47072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err="1"/>
              <a:t>MLOps</a:t>
            </a:r>
            <a:r>
              <a:rPr lang="en-GB" dirty="0"/>
              <a:t>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369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err="1"/>
              <a:t>MLOps</a:t>
            </a:r>
            <a:r>
              <a:rPr lang="en-GB" dirty="0"/>
              <a:t>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53882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err="1"/>
              <a:t>MLOps</a:t>
            </a:r>
            <a:r>
              <a:rPr lang="en-GB" dirty="0"/>
              <a:t>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39716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err="1"/>
              <a:t>MLOps</a:t>
            </a:r>
            <a:r>
              <a:rPr lang="en-GB" dirty="0"/>
              <a:t>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8096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6167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5fda7f8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MLOps pipeline</a:t>
            </a:r>
          </a:p>
        </p:txBody>
      </p:sp>
      <p:sp>
        <p:nvSpPr>
          <p:cNvPr id="567" name="Google Shape;567;g1235fda7f8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2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5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leed">
  <p:cSld name="CUSTOM_2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>
            <a:spLocks noGrp="1"/>
          </p:cNvSpPr>
          <p:nvPr>
            <p:ph type="pic" idx="2"/>
          </p:nvPr>
        </p:nvSpPr>
        <p:spPr>
          <a:xfrm>
            <a:off x="-4500" y="0"/>
            <a:ext cx="91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3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  <a:latin typeface="+mj-lt"/>
                <a:cs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10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900">
                <a:solidFill>
                  <a:schemeClr val="accent4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1700">
                <a:solidFill>
                  <a:schemeClr val="dk2"/>
                </a:solidFill>
                <a:latin typeface="+mj-lt"/>
                <a:cs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15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30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+mj-lt"/>
                <a:ea typeface="Arial"/>
                <a:cs typeface="+mj-lt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">
  <p:cSld name="Header and Conten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body" idx="1"/>
          </p:nvPr>
        </p:nvSpPr>
        <p:spPr>
          <a:xfrm>
            <a:off x="342900" y="932201"/>
            <a:ext cx="8458200" cy="35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latin typeface="+mj-lt"/>
                <a:cs typeface="+mj-lt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342900" y="291059"/>
            <a:ext cx="8458200" cy="62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6434" y="4910328"/>
            <a:ext cx="3319272" cy="8915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600" smtClean="0">
                <a:solidFill>
                  <a:schemeClr val="tx1"/>
                </a:solidFill>
                <a:latin typeface="+mj-lt"/>
                <a:cs typeface="+mj-lt"/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824" y="4910328"/>
            <a:ext cx="301752" cy="8915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600" b="0" smtClean="0">
                <a:solidFill>
                  <a:schemeClr val="tx1"/>
                </a:solidFill>
                <a:latin typeface="+mj-lt"/>
                <a:cs typeface="+mj-lt"/>
              </a:defRPr>
            </a:lvl1pPr>
          </a:lstStyle>
          <a:p>
            <a:fld id="{B071A5F3-A4FF-4CEE-8215-C08835B585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81178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/>
          <p:cNvSpPr>
            <a:spLocks noGrp="1"/>
          </p:cNvSpPr>
          <p:nvPr>
            <p:ph sz="quarter" idx="17" hasCustomPrompt="1"/>
          </p:nvPr>
        </p:nvSpPr>
        <p:spPr bwMode="gray">
          <a:xfrm>
            <a:off x="3185494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9"/>
          <p:cNvSpPr>
            <a:spLocks noGrp="1"/>
          </p:cNvSpPr>
          <p:nvPr>
            <p:ph sz="quarter" idx="18" hasCustomPrompt="1"/>
          </p:nvPr>
        </p:nvSpPr>
        <p:spPr bwMode="gray">
          <a:xfrm>
            <a:off x="6089810" y="1337310"/>
            <a:ext cx="2770632" cy="3154680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>
                <a:latin typeface="+mj-lt"/>
                <a:cs typeface="+mj-lt"/>
              </a:defRPr>
            </a:lvl1pPr>
            <a:lvl2pPr>
              <a:defRPr>
                <a:latin typeface="+mj-lt"/>
                <a:cs typeface="+mj-lt"/>
              </a:defRPr>
            </a:lvl2pPr>
            <a:lvl3pPr>
              <a:defRPr>
                <a:latin typeface="+mj-lt"/>
                <a:cs typeface="+mj-lt"/>
              </a:defRPr>
            </a:lvl3pPr>
            <a:lvl4pPr>
              <a:defRPr>
                <a:latin typeface="+mj-lt"/>
                <a:cs typeface="+mj-lt"/>
              </a:defRPr>
            </a:lvl4pPr>
            <a:lvl5pPr>
              <a:defRPr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81178" y="612324"/>
            <a:ext cx="8579358" cy="473202"/>
          </a:xfrm>
          <a:prstGeom prst="rect">
            <a:avLst/>
          </a:prstGeo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tx1"/>
                </a:solidFill>
                <a:latin typeface="+mj-lt"/>
                <a:cs typeface="+mj-lt"/>
              </a:defRPr>
            </a:lvl1pPr>
            <a:lvl2pPr marL="342900" indent="0">
              <a:buNone/>
              <a:defRPr sz="1500" b="1"/>
            </a:lvl2pPr>
            <a:lvl3pPr marL="686435" indent="0">
              <a:buNone/>
              <a:defRPr sz="1425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 hasCustomPrompt="1"/>
          </p:nvPr>
        </p:nvSpPr>
        <p:spPr>
          <a:xfrm>
            <a:off x="281178" y="395802"/>
            <a:ext cx="8579358" cy="246888"/>
          </a:xfrm>
        </p:spPr>
        <p:txBody>
          <a:bodyPr wrap="square" lIns="91440">
            <a:noAutofit/>
          </a:bodyPr>
          <a:lstStyle>
            <a:lvl1pPr>
              <a:defRPr sz="1650">
                <a:latin typeface="+mj-lt"/>
                <a:cs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1_Blank Dark Mode Slide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1_Navy 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32" name="Google Shape;432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3" name="Google Shape;433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4" name="Google Shape;434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35" name="Google Shape;435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36" name="Google Shape;436;p6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1_Navy Headline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grpSp>
        <p:nvGrpSpPr>
          <p:cNvPr id="439" name="Google Shape;439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0" name="Google Shape;440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441" name="Google Shape;441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442" name="Google Shape;442;p6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1_Closing Slid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>
                <a:solidFill>
                  <a:schemeClr val="lt1"/>
                </a:solidFill>
                <a:latin typeface="+mj-lt"/>
                <a:cs typeface="+mj-lt"/>
              </a:rPr>
              <a:t> </a:t>
            </a:r>
            <a:r>
              <a:rPr lang="en-GB" sz="1000">
                <a:latin typeface="+mj-lt"/>
                <a:cs typeface="+mj-lt"/>
              </a:rPr>
              <a:t> </a:t>
            </a:r>
            <a:r>
              <a:rPr lang="en-GB" sz="1000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47" name="Google Shape;447;p6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" name="Google Shape;448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49" name="Google Shape;449;p6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4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4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SECTION_HEADER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  <a:latin typeface="+mj-lt"/>
              <a:cs typeface="+mj-lt"/>
            </a:endParaRPr>
          </a:p>
        </p:txBody>
      </p:sp>
      <p:pic>
        <p:nvPicPr>
          <p:cNvPr id="393" name="Google Shape;393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+mj-lt"/>
                <a:cs typeface="+mj-lt"/>
              </a:rPr>
              <a:t>‹#›</a:t>
            </a:fld>
            <a:endParaRPr lang="en-GB">
              <a:latin typeface="+mj-lt"/>
              <a:cs typeface="+mj-lt"/>
            </a:endParaRPr>
          </a:p>
        </p:txBody>
      </p:sp>
      <p:grpSp>
        <p:nvGrpSpPr>
          <p:cNvPr id="395" name="Google Shape;395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6" name="Google Shape;396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pic>
          <p:nvPicPr>
            <p:cNvPr id="398" name="Google Shape;398;p54"/>
            <p:cNvPicPr preferRelativeResize="0"/>
            <p:nvPr/>
          </p:nvPicPr>
          <p:blipFill rotWithShape="1">
            <a:blip r:embed="rId3"/>
            <a:srcRect l="338070" t="-334250" r="-338070" b="334249"/>
            <a:stretch>
              <a:fillRect/>
            </a:stretch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Logos or Graphs (white background)" userDrawn="1">
  <p:cSld name="CUSTOM_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42" name="Google Shape;242;p36"/>
          <p:cNvGrpSpPr/>
          <p:nvPr userDrawn="1"/>
        </p:nvGrpSpPr>
        <p:grpSpPr>
          <a:xfrm>
            <a:off x="8686776" y="4638568"/>
            <a:ext cx="471924" cy="242707"/>
            <a:chOff x="8567826" y="4638568"/>
            <a:chExt cx="471924" cy="242707"/>
          </a:xfrm>
        </p:grpSpPr>
        <p:sp>
          <p:nvSpPr>
            <p:cNvPr id="243" name="Google Shape;243;p36"/>
            <p:cNvSpPr/>
            <p:nvPr/>
          </p:nvSpPr>
          <p:spPr>
            <a:xfrm>
              <a:off x="8681250" y="4638575"/>
              <a:ext cx="358500" cy="242700"/>
            </a:xfrm>
            <a:prstGeom prst="rect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rgbClr val="DF1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45" name="Google Shape;245;p3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450504" y="4447450"/>
            <a:ext cx="8239126" cy="23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1350" b="1">
                <a:latin typeface="+mj-lt"/>
                <a:cs typeface="+mj-lt"/>
              </a:defRPr>
            </a:lvl1pPr>
            <a:lvl2pPr marL="342900" lvl="1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514350" lvl="2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685800" lvl="3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857250" lvl="4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028700" lvl="5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452437" y="96562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4350">
                <a:latin typeface="+mj-lt"/>
                <a:cs typeface="+mj-l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450505" y="2708698"/>
            <a:ext cx="823912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>
                <a:latin typeface="+mj-lt"/>
                <a:cs typeface="+mj-lt"/>
              </a:defRPr>
            </a:lvl1pPr>
            <a:lvl2pPr marL="342900" lvl="1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2pPr>
            <a:lvl3pPr marL="514350" lvl="2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3pPr>
            <a:lvl4pPr marL="685800" lvl="3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4pPr>
            <a:lvl5pPr marL="857250" lvl="4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065" b="1"/>
            </a:lvl5pPr>
            <a:lvl6pPr marL="1028700" lvl="5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200150" lvl="6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371600" lvl="7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1543050" lvl="8" indent="-138430" algn="l">
              <a:lnSpc>
                <a:spcPct val="90000"/>
              </a:lnSpc>
              <a:spcBef>
                <a:spcPts val="169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ldNum" idx="12"/>
          </p:nvPr>
        </p:nvSpPr>
        <p:spPr>
          <a:xfrm>
            <a:off x="4500563" y="4631634"/>
            <a:ext cx="138189" cy="41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  <a:latin typeface="+mj-lt"/>
                <a:cs typeface="+mj-l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675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TITLE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263E"/>
                </a:highlight>
                <a:latin typeface="+mj-lt"/>
                <a:cs typeface="+mj-lt"/>
              </a:rPr>
              <a:t>          </a:t>
            </a: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/>
          <p:nvPr/>
        </p:nvSpPr>
        <p:spPr>
          <a:xfrm>
            <a:off x="-31670" y="-2895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2"/>
              </a:rPr>
              <a:t>info@run.ai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Montserrat SemiBold"/>
                <a:cs typeface="+mj-lt"/>
                <a:sym typeface="Montserrat SemiBold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Clean" charset="0"/>
                <a:cs typeface="+mj-lt"/>
                <a:sym typeface="Clean" charset="0"/>
              </a:rPr>
              <a:t>|</a:t>
            </a:r>
            <a:r>
              <a:rPr lang="en-GB" sz="1000" b="0" i="0" u="none" strike="noStrike" cap="none">
                <a:solidFill>
                  <a:schemeClr val="lt1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rPr>
              <a:t> </a:t>
            </a:r>
            <a:r>
              <a:rPr lang="en-GB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+mj-lt"/>
                <a:ea typeface="Montserrat SemiBold"/>
                <a:cs typeface="+mj-lt"/>
                <a:sym typeface="Montserrat SemiBold"/>
                <a:hlinkClick r:id="rId3"/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grpSp>
        <p:nvGrpSpPr>
          <p:cNvPr id="252" name="Google Shape;252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3" name="Google Shape;253;p38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5" name="Google Shape;255;p38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38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8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 Half Page">
  <p:cSld name="CUSTOM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sp>
        <p:nvSpPr>
          <p:cNvPr id="283" name="Google Shape;283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84" name="Google Shape;284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5" name="Google Shape;285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87" name="Google Shape;287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+mj-lt"/>
              <a:sym typeface="Arial"/>
            </a:endParaRPr>
          </a:p>
        </p:txBody>
      </p:sp>
      <p:grpSp>
        <p:nvGrpSpPr>
          <p:cNvPr id="291" name="Google Shape;291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2" name="Google Shape;292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Toolkit">
  <p:cSld name="CUSTOM_4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493100" y="32722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5" name="Google Shape;305;p46"/>
          <p:cNvGrpSpPr/>
          <p:nvPr/>
        </p:nvGrpSpPr>
        <p:grpSpPr>
          <a:xfrm>
            <a:off x="594963" y="884925"/>
            <a:ext cx="7954075" cy="572100"/>
            <a:chOff x="594963" y="1082250"/>
            <a:chExt cx="7954075" cy="572100"/>
          </a:xfrm>
        </p:grpSpPr>
        <p:sp>
          <p:nvSpPr>
            <p:cNvPr id="306" name="Google Shape;306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18" name="Google Shape;318;p46"/>
          <p:cNvGrpSpPr/>
          <p:nvPr/>
        </p:nvGrpSpPr>
        <p:grpSpPr>
          <a:xfrm>
            <a:off x="594963" y="1926417"/>
            <a:ext cx="7954075" cy="572100"/>
            <a:chOff x="594963" y="1082250"/>
            <a:chExt cx="7954075" cy="572100"/>
          </a:xfrm>
        </p:grpSpPr>
        <p:sp>
          <p:nvSpPr>
            <p:cNvPr id="319" name="Google Shape;319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31" name="Google Shape;331;p46"/>
          <p:cNvGrpSpPr/>
          <p:nvPr/>
        </p:nvGrpSpPr>
        <p:grpSpPr>
          <a:xfrm>
            <a:off x="594963" y="2967908"/>
            <a:ext cx="7954075" cy="572100"/>
            <a:chOff x="594963" y="1082250"/>
            <a:chExt cx="7954075" cy="572100"/>
          </a:xfrm>
        </p:grpSpPr>
        <p:sp>
          <p:nvSpPr>
            <p:cNvPr id="332" name="Google Shape;332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grpSp>
        <p:nvGrpSpPr>
          <p:cNvPr id="344" name="Google Shape;344;p46"/>
          <p:cNvGrpSpPr/>
          <p:nvPr/>
        </p:nvGrpSpPr>
        <p:grpSpPr>
          <a:xfrm>
            <a:off x="594963" y="4009400"/>
            <a:ext cx="7954075" cy="572100"/>
            <a:chOff x="594963" y="1082250"/>
            <a:chExt cx="7954075" cy="572100"/>
          </a:xfrm>
        </p:grpSpPr>
        <p:sp>
          <p:nvSpPr>
            <p:cNvPr id="345" name="Google Shape;345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lt"/>
                <a:sym typeface="Arial"/>
              </a:endParaRPr>
            </a:p>
          </p:txBody>
        </p:sp>
      </p:grpSp>
      <p:sp>
        <p:nvSpPr>
          <p:cNvPr id="357" name="Google Shape;35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  <a:latin typeface="+mj-lt"/>
                <a:cs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7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200">
                <a:solidFill>
                  <a:schemeClr val="accent4"/>
                </a:solidFill>
                <a:latin typeface="+mj-lt"/>
                <a:cs typeface="+mj-lt"/>
              </a:defRPr>
            </a:lvl1pPr>
            <a:lvl2pPr marL="914400" lvl="1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Char char="•"/>
              <a:defRPr sz="1000">
                <a:solidFill>
                  <a:schemeClr val="accent4"/>
                </a:solidFill>
              </a:defRPr>
            </a:lvl2pPr>
            <a:lvl3pPr marL="1371600" lvl="2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rebuchet MS"/>
              <a:buChar char="•"/>
              <a:defRPr sz="900">
                <a:solidFill>
                  <a:schemeClr val="accent4"/>
                </a:solidFill>
              </a:defRPr>
            </a:lvl3pPr>
            <a:lvl4pPr marL="1828800" lvl="3" indent="-2667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Char char="•"/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47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+mj-lt"/>
                <a:ea typeface="Trebuchet MS"/>
                <a:cs typeface="+mj-lt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2" name="Google Shape;362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+mj-lt"/>
                <a:ea typeface="Arial"/>
                <a:cs typeface="+mj-lt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+mj-lt"/>
                <a:ea typeface="Clean" charset="0"/>
                <a:cs typeface="+mj-lt"/>
                <a:sym typeface="Clean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1" r:id="rId2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Montserrat Medium" panose="00000600000000000000" pitchFamily="2" charset="0"/>
          <a:cs typeface="+mj-lt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3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image" Target="../media/image42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27.png"/><Relationship Id="rId24" Type="http://schemas.openxmlformats.org/officeDocument/2006/relationships/image" Target="../media/image38.sv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23" Type="http://schemas.openxmlformats.org/officeDocument/2006/relationships/image" Target="../media/image37.png"/><Relationship Id="rId10" Type="http://schemas.openxmlformats.org/officeDocument/2006/relationships/image" Target="../media/image26.svg"/><Relationship Id="rId19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24.svg"/><Relationship Id="rId22" Type="http://schemas.openxmlformats.org/officeDocument/2006/relationships/image" Target="../media/image3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3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image" Target="../media/image42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27.png"/><Relationship Id="rId24" Type="http://schemas.openxmlformats.org/officeDocument/2006/relationships/image" Target="../media/image38.sv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23" Type="http://schemas.openxmlformats.org/officeDocument/2006/relationships/image" Target="../media/image37.png"/><Relationship Id="rId10" Type="http://schemas.openxmlformats.org/officeDocument/2006/relationships/image" Target="../media/image26.svg"/><Relationship Id="rId19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24.svg"/><Relationship Id="rId22" Type="http://schemas.openxmlformats.org/officeDocument/2006/relationships/image" Target="../media/image3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3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image" Target="../media/image42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27.png"/><Relationship Id="rId24" Type="http://schemas.openxmlformats.org/officeDocument/2006/relationships/image" Target="../media/image38.sv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23" Type="http://schemas.openxmlformats.org/officeDocument/2006/relationships/image" Target="../media/image37.png"/><Relationship Id="rId10" Type="http://schemas.openxmlformats.org/officeDocument/2006/relationships/image" Target="../media/image26.svg"/><Relationship Id="rId19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24.svg"/><Relationship Id="rId22" Type="http://schemas.openxmlformats.org/officeDocument/2006/relationships/image" Target="../media/image3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3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image" Target="../media/image42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27.png"/><Relationship Id="rId24" Type="http://schemas.openxmlformats.org/officeDocument/2006/relationships/image" Target="../media/image38.svg"/><Relationship Id="rId5" Type="http://schemas.openxmlformats.org/officeDocument/2006/relationships/image" Target="../media/image39.png"/><Relationship Id="rId15" Type="http://schemas.openxmlformats.org/officeDocument/2006/relationships/image" Target="../media/image28.svg"/><Relationship Id="rId23" Type="http://schemas.openxmlformats.org/officeDocument/2006/relationships/image" Target="../media/image37.png"/><Relationship Id="rId10" Type="http://schemas.openxmlformats.org/officeDocument/2006/relationships/image" Target="../media/image26.svg"/><Relationship Id="rId19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24.svg"/><Relationship Id="rId22" Type="http://schemas.openxmlformats.org/officeDocument/2006/relationships/image" Target="../media/image36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19" Type="http://schemas.openxmlformats.org/officeDocument/2006/relationships/image" Target="../media/image59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19" Type="http://schemas.openxmlformats.org/officeDocument/2006/relationships/image" Target="../media/image59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57.png"/><Relationship Id="rId4" Type="http://schemas.openxmlformats.org/officeDocument/2006/relationships/image" Target="../media/image44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;p1"/>
          <p:cNvSpPr txBox="1"/>
          <p:nvPr/>
        </p:nvSpPr>
        <p:spPr>
          <a:xfrm>
            <a:off x="5515564" y="3920938"/>
            <a:ext cx="30915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SemiBold"/>
                <a:cs typeface="+mj-lt"/>
                <a:sym typeface="Montserrat SemiBold"/>
              </a:rPr>
              <a:t>November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ExtraLight"/>
                <a:cs typeface="+mj-lt"/>
                <a:sym typeface="Montserrat ExtraLight"/>
              </a:rPr>
              <a:t>|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Light"/>
                <a:cs typeface="+mj-lt"/>
                <a:sym typeface="Montserrat Light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+mj-lt"/>
                <a:ea typeface="Montserrat SemiBold"/>
                <a:cs typeface="+mj-lt"/>
                <a:sym typeface="Montserrat SemiBold"/>
              </a:rPr>
              <a:t> 2022</a:t>
            </a:r>
            <a:endParaRPr sz="1100" b="0" i="0" u="none" strike="noStrike" cap="none" dirty="0">
              <a:solidFill>
                <a:srgbClr val="000000"/>
              </a:solidFill>
              <a:latin typeface="+mj-lt"/>
              <a:ea typeface="Montserrat SemiBold"/>
              <a:cs typeface="+mj-lt"/>
              <a:sym typeface="Montserrat SemiBold"/>
            </a:endParaRPr>
          </a:p>
        </p:txBody>
      </p:sp>
      <p:sp>
        <p:nvSpPr>
          <p:cNvPr id="3" name="Google Shape;69;p1"/>
          <p:cNvSpPr txBox="1"/>
          <p:nvPr/>
        </p:nvSpPr>
        <p:spPr>
          <a:xfrm>
            <a:off x="5515563" y="2174733"/>
            <a:ext cx="3628437" cy="79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Why </a:t>
            </a:r>
            <a:r>
              <a:rPr lang="en-US" sz="4400" b="0" i="0" u="none" strike="noStrike" cap="none" dirty="0" err="1">
                <a:solidFill>
                  <a:schemeClr val="bg2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+mj-lt"/>
                <a:ea typeface="Montserrat Medium"/>
                <a:cs typeface="+mj-lt"/>
                <a:sym typeface="Montserrat Medium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Example of Utilization vs Allocation, with TensorFlow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29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Example of Utilization vs Allocation, with TensorFlow</a:t>
            </a:r>
            <a:endParaRPr lang="en-GB" dirty="0"/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006227"/>
            <a:ext cx="33370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By default, TensorFlow 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allocates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all GPU memory to itself, regardless of how much it needs. 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0192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Example of Utilization vs Allocation, with TensorFlow</a:t>
            </a:r>
            <a:endParaRPr lang="en-GB" dirty="0"/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006227"/>
            <a:ext cx="33370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By default, TensorFlow 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allocates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all GPU memory to itself, regardless of how much it needs. 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1D4D232-A2A4-81BC-184E-0E347108CEC2}"/>
              </a:ext>
            </a:extLst>
          </p:cNvPr>
          <p:cNvSpPr txBox="1"/>
          <p:nvPr/>
        </p:nvSpPr>
        <p:spPr>
          <a:xfrm>
            <a:off x="587269" y="1499312"/>
            <a:ext cx="33370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(default)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513" name="Picture 512" descr="A picture containing chart&#10;&#10;Description automatically generated">
            <a:extLst>
              <a:ext uri="{FF2B5EF4-FFF2-40B4-BE49-F238E27FC236}">
                <a16:creationId xmlns:a16="http://schemas.microsoft.com/office/drawing/2014/main" id="{5626E34C-F8ED-F464-4E24-46271511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87" y="1911981"/>
            <a:ext cx="2411791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Example of Utilization vs Allocation, with TensorFlow</a:t>
            </a:r>
            <a:endParaRPr lang="en-GB" dirty="0"/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006227"/>
            <a:ext cx="33370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By default, TensorFlow 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allocates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all GPU memory to itself, regardless of how much it needs. 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898B9A1C-0500-1174-62DE-7FB21C877148}"/>
              </a:ext>
            </a:extLst>
          </p:cNvPr>
          <p:cNvSpPr txBox="1"/>
          <p:nvPr/>
        </p:nvSpPr>
        <p:spPr>
          <a:xfrm>
            <a:off x="4583749" y="1006227"/>
            <a:ext cx="39729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Only by setting the TF_FORCE_GPU_ALLOW_GROWTH variable to true, will TensorFlow only allocate needed GPU memory.</a:t>
            </a:r>
          </a:p>
        </p:txBody>
      </p: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1D4D232-A2A4-81BC-184E-0E347108CEC2}"/>
              </a:ext>
            </a:extLst>
          </p:cNvPr>
          <p:cNvSpPr txBox="1"/>
          <p:nvPr/>
        </p:nvSpPr>
        <p:spPr>
          <a:xfrm>
            <a:off x="587269" y="1499312"/>
            <a:ext cx="33370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(default)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513" name="Picture 512" descr="A picture containing chart&#10;&#10;Description automatically generated">
            <a:extLst>
              <a:ext uri="{FF2B5EF4-FFF2-40B4-BE49-F238E27FC236}">
                <a16:creationId xmlns:a16="http://schemas.microsoft.com/office/drawing/2014/main" id="{5626E34C-F8ED-F464-4E24-46271511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87" y="1911981"/>
            <a:ext cx="2411791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Example of Utilization vs Allocation, with TensorFlow</a:t>
            </a:r>
            <a:endParaRPr lang="en-GB" dirty="0"/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006227"/>
            <a:ext cx="33370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By default, TensorFlow 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allocates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all GPU memory to itself, regardless of how much it needs. 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898B9A1C-0500-1174-62DE-7FB21C877148}"/>
              </a:ext>
            </a:extLst>
          </p:cNvPr>
          <p:cNvSpPr txBox="1"/>
          <p:nvPr/>
        </p:nvSpPr>
        <p:spPr>
          <a:xfrm>
            <a:off x="4583749" y="1006227"/>
            <a:ext cx="39729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Only by setting the TF_FORCE_GPU_ALLOW_GROWTH variable to true, will TensorFlow only allocate needed GPU memory.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BC98E4F-672E-375E-95EE-0AF835D7AE80}"/>
              </a:ext>
            </a:extLst>
          </p:cNvPr>
          <p:cNvGrpSpPr/>
          <p:nvPr/>
        </p:nvGrpSpPr>
        <p:grpSpPr>
          <a:xfrm>
            <a:off x="4572000" y="1499312"/>
            <a:ext cx="3162300" cy="266228"/>
            <a:chOff x="4502150" y="1967425"/>
            <a:chExt cx="3162300" cy="26622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FC9B70-18F0-22FD-FA54-EA79F2CC1D46}"/>
                </a:ext>
              </a:extLst>
            </p:cNvPr>
            <p:cNvSpPr/>
            <p:nvPr/>
          </p:nvSpPr>
          <p:spPr>
            <a:xfrm>
              <a:off x="4502150" y="1967425"/>
              <a:ext cx="3162300" cy="2662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Google Shape;898;p88">
              <a:extLst>
                <a:ext uri="{FF2B5EF4-FFF2-40B4-BE49-F238E27FC236}">
                  <a16:creationId xmlns:a16="http://schemas.microsoft.com/office/drawing/2014/main" id="{E4502C18-9981-52FB-E632-B6BEA93844CE}"/>
                </a:ext>
              </a:extLst>
            </p:cNvPr>
            <p:cNvSpPr txBox="1"/>
            <p:nvPr/>
          </p:nvSpPr>
          <p:spPr>
            <a:xfrm>
              <a:off x="4583750" y="1986037"/>
              <a:ext cx="301085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Montserrat"/>
                  <a:cs typeface="+mj-lt"/>
                  <a:sym typeface="Montserrat"/>
                </a:rPr>
                <a:t>export TF_FORCE_GPU_ALLOW_GROWTH=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  <a:ea typeface="Montserrat"/>
                  <a:cs typeface="+mj-lt"/>
                  <a:sym typeface="Montserrat"/>
                </a:rPr>
                <a:t>true</a:t>
              </a:r>
            </a:p>
          </p:txBody>
        </p:sp>
      </p:grp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1D4D232-A2A4-81BC-184E-0E347108CEC2}"/>
              </a:ext>
            </a:extLst>
          </p:cNvPr>
          <p:cNvSpPr txBox="1"/>
          <p:nvPr/>
        </p:nvSpPr>
        <p:spPr>
          <a:xfrm>
            <a:off x="587269" y="1499312"/>
            <a:ext cx="33370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(default)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F2F492B5-AF7E-CF10-704C-E712A4F6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64" y="1911981"/>
            <a:ext cx="2446034" cy="21220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13" name="Picture 512" descr="A picture containing chart&#10;&#10;Description automatically generated">
            <a:extLst>
              <a:ext uri="{FF2B5EF4-FFF2-40B4-BE49-F238E27FC236}">
                <a16:creationId xmlns:a16="http://schemas.microsoft.com/office/drawing/2014/main" id="{5626E34C-F8ED-F464-4E24-46271511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87" y="1911981"/>
            <a:ext cx="2411791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7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Example of Utilization vs Allocation, with TensorFlow</a:t>
            </a:r>
            <a:endParaRPr lang="en-GB" dirty="0"/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006227"/>
            <a:ext cx="33370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By default, TensorFlow 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allocates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all GPU memory to itself, regardless of how much it needs. 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898B9A1C-0500-1174-62DE-7FB21C877148}"/>
              </a:ext>
            </a:extLst>
          </p:cNvPr>
          <p:cNvSpPr txBox="1"/>
          <p:nvPr/>
        </p:nvSpPr>
        <p:spPr>
          <a:xfrm>
            <a:off x="4583749" y="1006227"/>
            <a:ext cx="39729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Only by setting the TF_FORCE_GPU_ALLOW_GROWTH variable to true, will TensorFlow only allocate needed GPU memory.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BC98E4F-672E-375E-95EE-0AF835D7AE80}"/>
              </a:ext>
            </a:extLst>
          </p:cNvPr>
          <p:cNvGrpSpPr/>
          <p:nvPr/>
        </p:nvGrpSpPr>
        <p:grpSpPr>
          <a:xfrm>
            <a:off x="4572000" y="1499312"/>
            <a:ext cx="3162300" cy="266228"/>
            <a:chOff x="4502150" y="1967425"/>
            <a:chExt cx="3162300" cy="26622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FC9B70-18F0-22FD-FA54-EA79F2CC1D46}"/>
                </a:ext>
              </a:extLst>
            </p:cNvPr>
            <p:cNvSpPr/>
            <p:nvPr/>
          </p:nvSpPr>
          <p:spPr>
            <a:xfrm>
              <a:off x="4502150" y="1967425"/>
              <a:ext cx="3162300" cy="2662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Google Shape;898;p88">
              <a:extLst>
                <a:ext uri="{FF2B5EF4-FFF2-40B4-BE49-F238E27FC236}">
                  <a16:creationId xmlns:a16="http://schemas.microsoft.com/office/drawing/2014/main" id="{E4502C18-9981-52FB-E632-B6BEA93844CE}"/>
                </a:ext>
              </a:extLst>
            </p:cNvPr>
            <p:cNvSpPr txBox="1"/>
            <p:nvPr/>
          </p:nvSpPr>
          <p:spPr>
            <a:xfrm>
              <a:off x="4583750" y="1986037"/>
              <a:ext cx="301085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Montserrat"/>
                  <a:cs typeface="+mj-lt"/>
                  <a:sym typeface="Montserrat"/>
                </a:rPr>
                <a:t>export TF_FORCE_GPU_ALLOW_GROWTH=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  <a:ea typeface="Montserrat"/>
                  <a:cs typeface="+mj-lt"/>
                  <a:sym typeface="Montserrat"/>
                </a:rPr>
                <a:t>true</a:t>
              </a:r>
            </a:p>
          </p:txBody>
        </p:sp>
      </p:grp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1D4D232-A2A4-81BC-184E-0E347108CEC2}"/>
              </a:ext>
            </a:extLst>
          </p:cNvPr>
          <p:cNvSpPr txBox="1"/>
          <p:nvPr/>
        </p:nvSpPr>
        <p:spPr>
          <a:xfrm>
            <a:off x="587269" y="1499312"/>
            <a:ext cx="33370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(default)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F2F492B5-AF7E-CF10-704C-E712A4F6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64" y="1911981"/>
            <a:ext cx="2446034" cy="21220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13" name="Picture 512" descr="A picture containing chart&#10;&#10;Description automatically generated">
            <a:extLst>
              <a:ext uri="{FF2B5EF4-FFF2-40B4-BE49-F238E27FC236}">
                <a16:creationId xmlns:a16="http://schemas.microsoft.com/office/drawing/2014/main" id="{5626E34C-F8ED-F464-4E24-46271511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87" y="1911981"/>
            <a:ext cx="2411791" cy="2121408"/>
          </a:xfrm>
          <a:prstGeom prst="rect">
            <a:avLst/>
          </a:prstGeom>
        </p:spPr>
      </p:pic>
      <p:sp>
        <p:nvSpPr>
          <p:cNvPr id="517" name="Oval 516">
            <a:extLst>
              <a:ext uri="{FF2B5EF4-FFF2-40B4-BE49-F238E27FC236}">
                <a16:creationId xmlns:a16="http://schemas.microsoft.com/office/drawing/2014/main" id="{8D11929A-F8DB-6B03-D075-D9AB696F67FB}"/>
              </a:ext>
            </a:extLst>
          </p:cNvPr>
          <p:cNvSpPr/>
          <p:nvPr/>
        </p:nvSpPr>
        <p:spPr>
          <a:xfrm>
            <a:off x="2217517" y="2145137"/>
            <a:ext cx="1244161" cy="219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Google Shape;898;p88">
            <a:extLst>
              <a:ext uri="{FF2B5EF4-FFF2-40B4-BE49-F238E27FC236}">
                <a16:creationId xmlns:a16="http://schemas.microsoft.com/office/drawing/2014/main" id="{DF99D379-DEBB-0127-96DF-EC30742BBBD4}"/>
              </a:ext>
            </a:extLst>
          </p:cNvPr>
          <p:cNvSpPr txBox="1"/>
          <p:nvPr/>
        </p:nvSpPr>
        <p:spPr>
          <a:xfrm>
            <a:off x="3304094" y="4083604"/>
            <a:ext cx="19441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One might think they are fully utilizing their GPU memory….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19" name="Google Shape;1486;p114">
            <a:extLst>
              <a:ext uri="{FF2B5EF4-FFF2-40B4-BE49-F238E27FC236}">
                <a16:creationId xmlns:a16="http://schemas.microsoft.com/office/drawing/2014/main" id="{558D6DF7-D85A-1B02-6C10-B11F849C8872}"/>
              </a:ext>
            </a:extLst>
          </p:cNvPr>
          <p:cNvCxnSpPr>
            <a:cxnSpLocks/>
            <a:stCxn id="517" idx="4"/>
            <a:endCxn id="518" idx="1"/>
          </p:cNvCxnSpPr>
          <p:nvPr/>
        </p:nvCxnSpPr>
        <p:spPr>
          <a:xfrm>
            <a:off x="2839598" y="2364665"/>
            <a:ext cx="464496" cy="1940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61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Example of Utilization vs Allocation, with TensorFlow</a:t>
            </a:r>
            <a:endParaRPr lang="en-GB" dirty="0"/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006227"/>
            <a:ext cx="33370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By default, TensorFlow </a:t>
            </a: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allocates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all GPU memory to itself, regardless of how much it needs. 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6" name="Google Shape;898;p88">
            <a:extLst>
              <a:ext uri="{FF2B5EF4-FFF2-40B4-BE49-F238E27FC236}">
                <a16:creationId xmlns:a16="http://schemas.microsoft.com/office/drawing/2014/main" id="{898B9A1C-0500-1174-62DE-7FB21C877148}"/>
              </a:ext>
            </a:extLst>
          </p:cNvPr>
          <p:cNvSpPr txBox="1"/>
          <p:nvPr/>
        </p:nvSpPr>
        <p:spPr>
          <a:xfrm>
            <a:off x="4583749" y="1006227"/>
            <a:ext cx="39729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Only by setting the TF_FORCE_GPU_ALLOW_GROWTH variable to true, will TensorFlow only allocate needed GPU memory.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BC98E4F-672E-375E-95EE-0AF835D7AE80}"/>
              </a:ext>
            </a:extLst>
          </p:cNvPr>
          <p:cNvGrpSpPr/>
          <p:nvPr/>
        </p:nvGrpSpPr>
        <p:grpSpPr>
          <a:xfrm>
            <a:off x="4572000" y="1499312"/>
            <a:ext cx="3162300" cy="266228"/>
            <a:chOff x="4502150" y="1967425"/>
            <a:chExt cx="3162300" cy="26622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FC9B70-18F0-22FD-FA54-EA79F2CC1D46}"/>
                </a:ext>
              </a:extLst>
            </p:cNvPr>
            <p:cNvSpPr/>
            <p:nvPr/>
          </p:nvSpPr>
          <p:spPr>
            <a:xfrm>
              <a:off x="4502150" y="1967425"/>
              <a:ext cx="3162300" cy="2662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Google Shape;898;p88">
              <a:extLst>
                <a:ext uri="{FF2B5EF4-FFF2-40B4-BE49-F238E27FC236}">
                  <a16:creationId xmlns:a16="http://schemas.microsoft.com/office/drawing/2014/main" id="{E4502C18-9981-52FB-E632-B6BEA93844CE}"/>
                </a:ext>
              </a:extLst>
            </p:cNvPr>
            <p:cNvSpPr txBox="1"/>
            <p:nvPr/>
          </p:nvSpPr>
          <p:spPr>
            <a:xfrm>
              <a:off x="4583750" y="1986037"/>
              <a:ext cx="301085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ea typeface="Montserrat"/>
                  <a:cs typeface="+mj-lt"/>
                  <a:sym typeface="Montserrat"/>
                </a:rPr>
                <a:t>export TF_FORCE_GPU_ALLOW_GROWTH=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  <a:ea typeface="Montserrat"/>
                  <a:cs typeface="+mj-lt"/>
                  <a:sym typeface="Montserrat"/>
                </a:rPr>
                <a:t>true</a:t>
              </a:r>
            </a:p>
          </p:txBody>
        </p:sp>
      </p:grpSp>
      <p:sp>
        <p:nvSpPr>
          <p:cNvPr id="55" name="Google Shape;898;p88">
            <a:extLst>
              <a:ext uri="{FF2B5EF4-FFF2-40B4-BE49-F238E27FC236}">
                <a16:creationId xmlns:a16="http://schemas.microsoft.com/office/drawing/2014/main" id="{31D4D232-A2A4-81BC-184E-0E347108CEC2}"/>
              </a:ext>
            </a:extLst>
          </p:cNvPr>
          <p:cNvSpPr txBox="1"/>
          <p:nvPr/>
        </p:nvSpPr>
        <p:spPr>
          <a:xfrm>
            <a:off x="587269" y="1499312"/>
            <a:ext cx="33370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(default)</a:t>
            </a:r>
            <a:endParaRPr lang="en-US" sz="12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63" name="Picture 62" descr="Chart&#10;&#10;Description automatically generated">
            <a:extLst>
              <a:ext uri="{FF2B5EF4-FFF2-40B4-BE49-F238E27FC236}">
                <a16:creationId xmlns:a16="http://schemas.microsoft.com/office/drawing/2014/main" id="{F2F492B5-AF7E-CF10-704C-E712A4F6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64" y="1911981"/>
            <a:ext cx="2446034" cy="21220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13" name="Picture 512" descr="A picture containing chart&#10;&#10;Description automatically generated">
            <a:extLst>
              <a:ext uri="{FF2B5EF4-FFF2-40B4-BE49-F238E27FC236}">
                <a16:creationId xmlns:a16="http://schemas.microsoft.com/office/drawing/2014/main" id="{5626E34C-F8ED-F464-4E24-46271511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87" y="1911981"/>
            <a:ext cx="2411791" cy="2121408"/>
          </a:xfrm>
          <a:prstGeom prst="rect">
            <a:avLst/>
          </a:prstGeom>
        </p:spPr>
      </p:pic>
      <p:sp>
        <p:nvSpPr>
          <p:cNvPr id="514" name="Oval 513">
            <a:extLst>
              <a:ext uri="{FF2B5EF4-FFF2-40B4-BE49-F238E27FC236}">
                <a16:creationId xmlns:a16="http://schemas.microsoft.com/office/drawing/2014/main" id="{AE4583D8-9D61-9334-351C-7E4E0F09C6CE}"/>
              </a:ext>
            </a:extLst>
          </p:cNvPr>
          <p:cNvSpPr/>
          <p:nvPr/>
        </p:nvSpPr>
        <p:spPr>
          <a:xfrm>
            <a:off x="6095958" y="3046837"/>
            <a:ext cx="1236483" cy="230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8D11929A-F8DB-6B03-D075-D9AB696F67FB}"/>
              </a:ext>
            </a:extLst>
          </p:cNvPr>
          <p:cNvSpPr/>
          <p:nvPr/>
        </p:nvSpPr>
        <p:spPr>
          <a:xfrm>
            <a:off x="2217517" y="2145137"/>
            <a:ext cx="1244161" cy="219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Google Shape;898;p88">
            <a:extLst>
              <a:ext uri="{FF2B5EF4-FFF2-40B4-BE49-F238E27FC236}">
                <a16:creationId xmlns:a16="http://schemas.microsoft.com/office/drawing/2014/main" id="{DF99D379-DEBB-0127-96DF-EC30742BBBD4}"/>
              </a:ext>
            </a:extLst>
          </p:cNvPr>
          <p:cNvSpPr txBox="1"/>
          <p:nvPr/>
        </p:nvSpPr>
        <p:spPr>
          <a:xfrm>
            <a:off x="3304094" y="4083604"/>
            <a:ext cx="19441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One might think they are fully utilizing their GPU memory….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19" name="Google Shape;1486;p114">
            <a:extLst>
              <a:ext uri="{FF2B5EF4-FFF2-40B4-BE49-F238E27FC236}">
                <a16:creationId xmlns:a16="http://schemas.microsoft.com/office/drawing/2014/main" id="{558D6DF7-D85A-1B02-6C10-B11F849C8872}"/>
              </a:ext>
            </a:extLst>
          </p:cNvPr>
          <p:cNvCxnSpPr>
            <a:cxnSpLocks/>
            <a:stCxn id="517" idx="4"/>
            <a:endCxn id="518" idx="1"/>
          </p:cNvCxnSpPr>
          <p:nvPr/>
        </p:nvCxnSpPr>
        <p:spPr>
          <a:xfrm>
            <a:off x="2839598" y="2364665"/>
            <a:ext cx="464496" cy="1940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1486;p114">
            <a:extLst>
              <a:ext uri="{FF2B5EF4-FFF2-40B4-BE49-F238E27FC236}">
                <a16:creationId xmlns:a16="http://schemas.microsoft.com/office/drawing/2014/main" id="{7813B066-A07A-3C89-851F-79F51FF4AC3C}"/>
              </a:ext>
            </a:extLst>
          </p:cNvPr>
          <p:cNvCxnSpPr>
            <a:cxnSpLocks/>
            <a:stCxn id="514" idx="4"/>
            <a:endCxn id="526" idx="3"/>
          </p:cNvCxnSpPr>
          <p:nvPr/>
        </p:nvCxnSpPr>
        <p:spPr>
          <a:xfrm flipH="1">
            <a:off x="6092284" y="3277669"/>
            <a:ext cx="621916" cy="1336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898;p88">
            <a:extLst>
              <a:ext uri="{FF2B5EF4-FFF2-40B4-BE49-F238E27FC236}">
                <a16:creationId xmlns:a16="http://schemas.microsoft.com/office/drawing/2014/main" id="{1AAA8FE7-CB58-24E6-E860-8DCAF0A09BF6}"/>
              </a:ext>
            </a:extLst>
          </p:cNvPr>
          <p:cNvSpPr txBox="1"/>
          <p:nvPr/>
        </p:nvSpPr>
        <p:spPr>
          <a:xfrm>
            <a:off x="4276184" y="4499053"/>
            <a:ext cx="1816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…when in fact, they are not. 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0562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362150" y="2257833"/>
            <a:ext cx="57930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Ideal GPU Utilization</a:t>
            </a:r>
          </a:p>
        </p:txBody>
      </p:sp>
    </p:spTree>
    <p:extLst>
      <p:ext uri="{BB962C8B-B14F-4D97-AF65-F5344CB8AC3E}">
        <p14:creationId xmlns:p14="http://schemas.microsoft.com/office/powerpoint/2010/main" val="365568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a perfect world…</a:t>
            </a:r>
            <a:endParaRPr lang="en-GB" dirty="0"/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324E82D7-5326-22EB-D5FD-E9887754B1EE}"/>
              </a:ext>
            </a:extLst>
          </p:cNvPr>
          <p:cNvSpPr txBox="1"/>
          <p:nvPr/>
        </p:nvSpPr>
        <p:spPr>
          <a:xfrm>
            <a:off x="4805953" y="4909412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538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a perfect world…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DDA407-085D-13AA-53CA-E9A6C4F3FBFC}"/>
              </a:ext>
            </a:extLst>
          </p:cNvPr>
          <p:cNvGrpSpPr/>
          <p:nvPr/>
        </p:nvGrpSpPr>
        <p:grpSpPr>
          <a:xfrm>
            <a:off x="3630544" y="1193468"/>
            <a:ext cx="2167755" cy="3007635"/>
            <a:chOff x="3630544" y="1193468"/>
            <a:chExt cx="2167755" cy="3007635"/>
          </a:xfrm>
        </p:grpSpPr>
        <p:sp>
          <p:nvSpPr>
            <p:cNvPr id="16" name="Google Shape;898;p88">
              <a:extLst>
                <a:ext uri="{FF2B5EF4-FFF2-40B4-BE49-F238E27FC236}">
                  <a16:creationId xmlns:a16="http://schemas.microsoft.com/office/drawing/2014/main" id="{617C5FDE-CAF1-8E26-437F-7D242C4002C6}"/>
                </a:ext>
              </a:extLst>
            </p:cNvPr>
            <p:cNvSpPr txBox="1"/>
            <p:nvPr/>
          </p:nvSpPr>
          <p:spPr>
            <a:xfrm>
              <a:off x="4805953" y="4006793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77592530-F1E0-9E9E-0455-1FAC25DCDA6D}"/>
                </a:ext>
              </a:extLst>
            </p:cNvPr>
            <p:cNvSpPr txBox="1"/>
            <p:nvPr/>
          </p:nvSpPr>
          <p:spPr>
            <a:xfrm>
              <a:off x="3630544" y="1193468"/>
              <a:ext cx="1511393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</a:t>
              </a:r>
            </a:p>
          </p:txBody>
        </p:sp>
        <p:grpSp>
          <p:nvGrpSpPr>
            <p:cNvPr id="3186" name="Group 3185">
              <a:extLst>
                <a:ext uri="{FF2B5EF4-FFF2-40B4-BE49-F238E27FC236}">
                  <a16:creationId xmlns:a16="http://schemas.microsoft.com/office/drawing/2014/main" id="{A22BDCA7-872C-BF1B-2CEA-AA49D08F1D67}"/>
                </a:ext>
              </a:extLst>
            </p:cNvPr>
            <p:cNvGrpSpPr/>
            <p:nvPr/>
          </p:nvGrpSpPr>
          <p:grpSpPr>
            <a:xfrm>
              <a:off x="3774239" y="1917286"/>
              <a:ext cx="2024060" cy="404121"/>
              <a:chOff x="662943" y="2284916"/>
              <a:chExt cx="2024060" cy="404121"/>
            </a:xfrm>
          </p:grpSpPr>
          <p:sp>
            <p:nvSpPr>
              <p:cNvPr id="5" name="Google Shape;898;p88">
                <a:extLst>
                  <a:ext uri="{FF2B5EF4-FFF2-40B4-BE49-F238E27FC236}">
                    <a16:creationId xmlns:a16="http://schemas.microsoft.com/office/drawing/2014/main" id="{708C6002-AFA9-8C9B-E76F-32D2754B026D}"/>
                  </a:ext>
                </a:extLst>
              </p:cNvPr>
              <p:cNvSpPr txBox="1"/>
              <p:nvPr/>
            </p:nvSpPr>
            <p:spPr>
              <a:xfrm>
                <a:off x="662943" y="2284916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  <p:grpSp>
            <p:nvGrpSpPr>
              <p:cNvPr id="3182" name="Group 3181">
                <a:extLst>
                  <a:ext uri="{FF2B5EF4-FFF2-40B4-BE49-F238E27FC236}">
                    <a16:creationId xmlns:a16="http://schemas.microsoft.com/office/drawing/2014/main" id="{4E67DAB7-F11C-D14D-8A8F-2EECAF794999}"/>
                  </a:ext>
                </a:extLst>
              </p:cNvPr>
              <p:cNvGrpSpPr/>
              <p:nvPr/>
            </p:nvGrpSpPr>
            <p:grpSpPr>
              <a:xfrm>
                <a:off x="1002031" y="2322250"/>
                <a:ext cx="1684972" cy="366787"/>
                <a:chOff x="1002031" y="2144208"/>
                <a:chExt cx="1684972" cy="544830"/>
              </a:xfrm>
            </p:grpSpPr>
            <p:sp>
              <p:nvSpPr>
                <p:cNvPr id="3178" name="Freeform: Shape 3177">
                  <a:extLst>
                    <a:ext uri="{FF2B5EF4-FFF2-40B4-BE49-F238E27FC236}">
                      <a16:creationId xmlns:a16="http://schemas.microsoft.com/office/drawing/2014/main" id="{654F0396-5E79-3097-88F6-C20A5F61B104}"/>
                    </a:ext>
                  </a:extLst>
                </p:cNvPr>
                <p:cNvSpPr/>
                <p:nvPr/>
              </p:nvSpPr>
              <p:spPr>
                <a:xfrm>
                  <a:off x="1017587" y="2175894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" name="Google Shape;1486;p114">
                  <a:extLst>
                    <a:ext uri="{FF2B5EF4-FFF2-40B4-BE49-F238E27FC236}">
                      <a16:creationId xmlns:a16="http://schemas.microsoft.com/office/drawing/2014/main" id="{939F22DD-05E6-BDCF-9F86-D570F24DF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14420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" name="Google Shape;1487;p114">
                  <a:extLst>
                    <a:ext uri="{FF2B5EF4-FFF2-40B4-BE49-F238E27FC236}">
                      <a16:creationId xmlns:a16="http://schemas.microsoft.com/office/drawing/2014/main" id="{9EE29D76-B99C-8C3C-C7AB-0DEEE40F2D1E}"/>
                    </a:ext>
                  </a:extLst>
                </p:cNvPr>
                <p:cNvCxnSpPr/>
                <p:nvPr/>
              </p:nvCxnSpPr>
              <p:spPr>
                <a:xfrm flipH="1">
                  <a:off x="1008063" y="268395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2" name="Google Shape;1487;p114">
                  <a:extLst>
                    <a:ext uri="{FF2B5EF4-FFF2-40B4-BE49-F238E27FC236}">
                      <a16:creationId xmlns:a16="http://schemas.microsoft.com/office/drawing/2014/main" id="{1B09568E-9268-C255-9BD8-45CB1D02400F}"/>
                    </a:ext>
                  </a:extLst>
                </p:cNvPr>
                <p:cNvCxnSpPr/>
                <p:nvPr/>
              </p:nvCxnSpPr>
              <p:spPr>
                <a:xfrm flipH="1">
                  <a:off x="1002031" y="214420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5" name="Group 3184">
              <a:extLst>
                <a:ext uri="{FF2B5EF4-FFF2-40B4-BE49-F238E27FC236}">
                  <a16:creationId xmlns:a16="http://schemas.microsoft.com/office/drawing/2014/main" id="{82E2D89C-7E3D-C408-676D-E6CA24F221A8}"/>
                </a:ext>
              </a:extLst>
            </p:cNvPr>
            <p:cNvGrpSpPr/>
            <p:nvPr/>
          </p:nvGrpSpPr>
          <p:grpSpPr>
            <a:xfrm>
              <a:off x="3774239" y="1485998"/>
              <a:ext cx="2024060" cy="421315"/>
              <a:chOff x="662943" y="1623280"/>
              <a:chExt cx="2024060" cy="421315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C5B6F3BA-C19D-C67F-578B-8A3A03E93431}"/>
                  </a:ext>
                </a:extLst>
              </p:cNvPr>
              <p:cNvSpPr txBox="1"/>
              <p:nvPr/>
            </p:nvSpPr>
            <p:spPr>
              <a:xfrm>
                <a:off x="662943" y="1623280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  <p:grpSp>
            <p:nvGrpSpPr>
              <p:cNvPr id="3181" name="Group 3180">
                <a:extLst>
                  <a:ext uri="{FF2B5EF4-FFF2-40B4-BE49-F238E27FC236}">
                    <a16:creationId xmlns:a16="http://schemas.microsoft.com/office/drawing/2014/main" id="{5521D4CF-F9DD-79F0-704B-B56F6D67CCD3}"/>
                  </a:ext>
                </a:extLst>
              </p:cNvPr>
              <p:cNvGrpSpPr/>
              <p:nvPr/>
            </p:nvGrpSpPr>
            <p:grpSpPr>
              <a:xfrm>
                <a:off x="1002031" y="1676400"/>
                <a:ext cx="1684972" cy="368195"/>
                <a:chOff x="1002031" y="1497674"/>
                <a:chExt cx="1684972" cy="546922"/>
              </a:xfrm>
            </p:grpSpPr>
            <p:sp>
              <p:nvSpPr>
                <p:cNvPr id="3176" name="Freeform: Shape 3175">
                  <a:extLst>
                    <a:ext uri="{FF2B5EF4-FFF2-40B4-BE49-F238E27FC236}">
                      <a16:creationId xmlns:a16="http://schemas.microsoft.com/office/drawing/2014/main" id="{71431F0C-0E7C-AB96-D4F0-5A530C8B2567}"/>
                    </a:ext>
                  </a:extLst>
                </p:cNvPr>
                <p:cNvSpPr/>
                <p:nvPr/>
              </p:nvSpPr>
              <p:spPr>
                <a:xfrm>
                  <a:off x="1017587" y="1530350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9" name="Google Shape;1486;p114">
                  <a:extLst>
                    <a:ext uri="{FF2B5EF4-FFF2-40B4-BE49-F238E27FC236}">
                      <a16:creationId xmlns:a16="http://schemas.microsoft.com/office/drawing/2014/main" id="{6DD581F1-AE38-07AD-D555-8B553B932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1499766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1487;p114">
                  <a:extLst>
                    <a:ext uri="{FF2B5EF4-FFF2-40B4-BE49-F238E27FC236}">
                      <a16:creationId xmlns:a16="http://schemas.microsoft.com/office/drawing/2014/main" id="{E7DFC403-9AA2-7A0A-0CB8-8EEE4234292C}"/>
                    </a:ext>
                  </a:extLst>
                </p:cNvPr>
                <p:cNvCxnSpPr/>
                <p:nvPr/>
              </p:nvCxnSpPr>
              <p:spPr>
                <a:xfrm flipH="1">
                  <a:off x="1008063" y="2039516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3" name="Google Shape;1487;p114">
                  <a:extLst>
                    <a:ext uri="{FF2B5EF4-FFF2-40B4-BE49-F238E27FC236}">
                      <a16:creationId xmlns:a16="http://schemas.microsoft.com/office/drawing/2014/main" id="{3D64859F-69BE-F86F-51F8-FEF753F44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2031" y="1497674"/>
                  <a:ext cx="168497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7" name="Group 3186">
              <a:extLst>
                <a:ext uri="{FF2B5EF4-FFF2-40B4-BE49-F238E27FC236}">
                  <a16:creationId xmlns:a16="http://schemas.microsoft.com/office/drawing/2014/main" id="{27C47D4E-4211-3701-8B34-F57698F5F3A7}"/>
                </a:ext>
              </a:extLst>
            </p:cNvPr>
            <p:cNvGrpSpPr/>
            <p:nvPr/>
          </p:nvGrpSpPr>
          <p:grpSpPr>
            <a:xfrm>
              <a:off x="3775829" y="2314721"/>
              <a:ext cx="2022470" cy="410884"/>
              <a:chOff x="664533" y="2854668"/>
              <a:chExt cx="2022470" cy="410884"/>
            </a:xfrm>
          </p:grpSpPr>
          <p:sp>
            <p:nvSpPr>
              <p:cNvPr id="46" name="Google Shape;898;p88">
                <a:extLst>
                  <a:ext uri="{FF2B5EF4-FFF2-40B4-BE49-F238E27FC236}">
                    <a16:creationId xmlns:a16="http://schemas.microsoft.com/office/drawing/2014/main" id="{D0276505-D758-0F00-792F-F3598A51137A}"/>
                  </a:ext>
                </a:extLst>
              </p:cNvPr>
              <p:cNvSpPr txBox="1"/>
              <p:nvPr/>
            </p:nvSpPr>
            <p:spPr>
              <a:xfrm>
                <a:off x="664533" y="2854668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  <p:grpSp>
            <p:nvGrpSpPr>
              <p:cNvPr id="3183" name="Group 3182">
                <a:extLst>
                  <a:ext uri="{FF2B5EF4-FFF2-40B4-BE49-F238E27FC236}">
                    <a16:creationId xmlns:a16="http://schemas.microsoft.com/office/drawing/2014/main" id="{1B9EFB85-2B1A-5808-8CB9-20230B8AC5CE}"/>
                  </a:ext>
                </a:extLst>
              </p:cNvPr>
              <p:cNvGrpSpPr/>
              <p:nvPr/>
            </p:nvGrpSpPr>
            <p:grpSpPr>
              <a:xfrm>
                <a:off x="1002031" y="2898765"/>
                <a:ext cx="1684972" cy="366787"/>
                <a:chOff x="1002031" y="2720723"/>
                <a:chExt cx="1684972" cy="544830"/>
              </a:xfrm>
            </p:grpSpPr>
            <p:sp>
              <p:nvSpPr>
                <p:cNvPr id="3179" name="Freeform: Shape 3178">
                  <a:extLst>
                    <a:ext uri="{FF2B5EF4-FFF2-40B4-BE49-F238E27FC236}">
                      <a16:creationId xmlns:a16="http://schemas.microsoft.com/office/drawing/2014/main" id="{B2B632FE-079B-5DC0-9E55-F5A889379F28}"/>
                    </a:ext>
                  </a:extLst>
                </p:cNvPr>
                <p:cNvSpPr/>
                <p:nvPr/>
              </p:nvSpPr>
              <p:spPr>
                <a:xfrm>
                  <a:off x="1017587" y="2749143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7" name="Google Shape;1486;p114">
                  <a:extLst>
                    <a:ext uri="{FF2B5EF4-FFF2-40B4-BE49-F238E27FC236}">
                      <a16:creationId xmlns:a16="http://schemas.microsoft.com/office/drawing/2014/main" id="{64D12D42-2296-DE64-1837-190D9917F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720723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1487;p114">
                  <a:extLst>
                    <a:ext uri="{FF2B5EF4-FFF2-40B4-BE49-F238E27FC236}">
                      <a16:creationId xmlns:a16="http://schemas.microsoft.com/office/drawing/2014/main" id="{F82E7A85-1C7B-8866-2F15-1EDCB6BEB857}"/>
                    </a:ext>
                  </a:extLst>
                </p:cNvPr>
                <p:cNvCxnSpPr/>
                <p:nvPr/>
              </p:nvCxnSpPr>
              <p:spPr>
                <a:xfrm flipH="1">
                  <a:off x="1008063" y="326047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4" name="Google Shape;1487;p114">
                  <a:extLst>
                    <a:ext uri="{FF2B5EF4-FFF2-40B4-BE49-F238E27FC236}">
                      <a16:creationId xmlns:a16="http://schemas.microsoft.com/office/drawing/2014/main" id="{13F6EE3A-5E77-C362-A134-A3483EE47A26}"/>
                    </a:ext>
                  </a:extLst>
                </p:cNvPr>
                <p:cNvCxnSpPr/>
                <p:nvPr/>
              </p:nvCxnSpPr>
              <p:spPr>
                <a:xfrm flipH="1">
                  <a:off x="1002031" y="272072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8" name="Group 3187">
              <a:extLst>
                <a:ext uri="{FF2B5EF4-FFF2-40B4-BE49-F238E27FC236}">
                  <a16:creationId xmlns:a16="http://schemas.microsoft.com/office/drawing/2014/main" id="{C53F5901-270D-5444-DBC0-682DE67E24A6}"/>
                </a:ext>
              </a:extLst>
            </p:cNvPr>
            <p:cNvGrpSpPr/>
            <p:nvPr/>
          </p:nvGrpSpPr>
          <p:grpSpPr>
            <a:xfrm>
              <a:off x="3774239" y="2725604"/>
              <a:ext cx="2024060" cy="407669"/>
              <a:chOff x="662943" y="3472408"/>
              <a:chExt cx="2024060" cy="407669"/>
            </a:xfrm>
          </p:grpSpPr>
          <p:sp>
            <p:nvSpPr>
              <p:cNvPr id="15" name="Google Shape;898;p88">
                <a:extLst>
                  <a:ext uri="{FF2B5EF4-FFF2-40B4-BE49-F238E27FC236}">
                    <a16:creationId xmlns:a16="http://schemas.microsoft.com/office/drawing/2014/main" id="{C528EB48-5531-9BA8-5A43-D27927958CA5}"/>
                  </a:ext>
                </a:extLst>
              </p:cNvPr>
              <p:cNvSpPr txBox="1"/>
              <p:nvPr/>
            </p:nvSpPr>
            <p:spPr>
              <a:xfrm>
                <a:off x="662943" y="3472408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  <p:grpSp>
            <p:nvGrpSpPr>
              <p:cNvPr id="3184" name="Group 3183">
                <a:extLst>
                  <a:ext uri="{FF2B5EF4-FFF2-40B4-BE49-F238E27FC236}">
                    <a16:creationId xmlns:a16="http://schemas.microsoft.com/office/drawing/2014/main" id="{490EDAFD-BDF8-FED7-5F84-0A4F50F8AFA3}"/>
                  </a:ext>
                </a:extLst>
              </p:cNvPr>
              <p:cNvGrpSpPr/>
              <p:nvPr/>
            </p:nvGrpSpPr>
            <p:grpSpPr>
              <a:xfrm>
                <a:off x="1002031" y="3513290"/>
                <a:ext cx="1684972" cy="366787"/>
                <a:chOff x="1002031" y="3335248"/>
                <a:chExt cx="1684972" cy="544830"/>
              </a:xfrm>
            </p:grpSpPr>
            <p:sp>
              <p:nvSpPr>
                <p:cNvPr id="3180" name="Freeform: Shape 3179">
                  <a:extLst>
                    <a:ext uri="{FF2B5EF4-FFF2-40B4-BE49-F238E27FC236}">
                      <a16:creationId xmlns:a16="http://schemas.microsoft.com/office/drawing/2014/main" id="{BD4925A4-1D95-BCA9-3E97-B7C631E8375D}"/>
                    </a:ext>
                  </a:extLst>
                </p:cNvPr>
                <p:cNvSpPr/>
                <p:nvPr/>
              </p:nvSpPr>
              <p:spPr>
                <a:xfrm>
                  <a:off x="1017587" y="3363667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8" name="Google Shape;1486;p114">
                  <a:extLst>
                    <a:ext uri="{FF2B5EF4-FFF2-40B4-BE49-F238E27FC236}">
                      <a16:creationId xmlns:a16="http://schemas.microsoft.com/office/drawing/2014/main" id="{18ADB86E-7023-6A18-CC62-92E2060BA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333524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487;p114">
                  <a:extLst>
                    <a:ext uri="{FF2B5EF4-FFF2-40B4-BE49-F238E27FC236}">
                      <a16:creationId xmlns:a16="http://schemas.microsoft.com/office/drawing/2014/main" id="{F2EDB1BB-BCD5-5085-E6EB-1DDAD5AEAC77}"/>
                    </a:ext>
                  </a:extLst>
                </p:cNvPr>
                <p:cNvCxnSpPr/>
                <p:nvPr/>
              </p:nvCxnSpPr>
              <p:spPr>
                <a:xfrm flipH="1">
                  <a:off x="1008063" y="387499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5" name="Google Shape;1487;p114">
                  <a:extLst>
                    <a:ext uri="{FF2B5EF4-FFF2-40B4-BE49-F238E27FC236}">
                      <a16:creationId xmlns:a16="http://schemas.microsoft.com/office/drawing/2014/main" id="{E41A3E47-F6C8-0768-92F6-91A5B25BEAB6}"/>
                    </a:ext>
                  </a:extLst>
                </p:cNvPr>
                <p:cNvCxnSpPr/>
                <p:nvPr/>
              </p:nvCxnSpPr>
              <p:spPr>
                <a:xfrm flipH="1">
                  <a:off x="1002031" y="333524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26" name="Group 3325">
              <a:extLst>
                <a:ext uri="{FF2B5EF4-FFF2-40B4-BE49-F238E27FC236}">
                  <a16:creationId xmlns:a16="http://schemas.microsoft.com/office/drawing/2014/main" id="{BF276F4E-CE01-0C89-6B71-06A913EEF3D7}"/>
                </a:ext>
              </a:extLst>
            </p:cNvPr>
            <p:cNvGrpSpPr/>
            <p:nvPr/>
          </p:nvGrpSpPr>
          <p:grpSpPr>
            <a:xfrm>
              <a:off x="3868516" y="3552569"/>
              <a:ext cx="1909091" cy="409904"/>
              <a:chOff x="907558" y="4148892"/>
              <a:chExt cx="1909091" cy="409904"/>
            </a:xfrm>
          </p:grpSpPr>
          <p:grpSp>
            <p:nvGrpSpPr>
              <p:cNvPr id="3323" name="Group 3322">
                <a:extLst>
                  <a:ext uri="{FF2B5EF4-FFF2-40B4-BE49-F238E27FC236}">
                    <a16:creationId xmlns:a16="http://schemas.microsoft.com/office/drawing/2014/main" id="{3DFB9237-7750-A2C9-5236-6D88CC584870}"/>
                  </a:ext>
                </a:extLst>
              </p:cNvPr>
              <p:cNvGrpSpPr/>
              <p:nvPr/>
            </p:nvGrpSpPr>
            <p:grpSpPr>
              <a:xfrm>
                <a:off x="1145758" y="4192011"/>
                <a:ext cx="1651000" cy="366785"/>
                <a:chOff x="1145758" y="4202506"/>
                <a:chExt cx="1651000" cy="335580"/>
              </a:xfrm>
            </p:grpSpPr>
            <p:sp>
              <p:nvSpPr>
                <p:cNvPr id="3308" name="Freeform: Shape 3307">
                  <a:extLst>
                    <a:ext uri="{FF2B5EF4-FFF2-40B4-BE49-F238E27FC236}">
                      <a16:creationId xmlns:a16="http://schemas.microsoft.com/office/drawing/2014/main" id="{CE9BFD5A-B36E-A4DE-6AE5-778F077CD29A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22" name="Group 3321">
                  <a:extLst>
                    <a:ext uri="{FF2B5EF4-FFF2-40B4-BE49-F238E27FC236}">
                      <a16:creationId xmlns:a16="http://schemas.microsoft.com/office/drawing/2014/main" id="{74E0A0DF-B735-1A4A-FD72-C5BDA714C196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3309" name="Freeform: Shape 3308">
                    <a:extLst>
                      <a:ext uri="{FF2B5EF4-FFF2-40B4-BE49-F238E27FC236}">
                        <a16:creationId xmlns:a16="http://schemas.microsoft.com/office/drawing/2014/main" id="{09ACD003-2E5D-FE35-693D-6D2E7C90A893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2" name="Freeform: Shape 3311">
                    <a:extLst>
                      <a:ext uri="{FF2B5EF4-FFF2-40B4-BE49-F238E27FC236}">
                        <a16:creationId xmlns:a16="http://schemas.microsoft.com/office/drawing/2014/main" id="{AC018DC1-A9CB-3A50-4C43-952E2614CCAF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321" name="Group 3320">
                  <a:extLst>
                    <a:ext uri="{FF2B5EF4-FFF2-40B4-BE49-F238E27FC236}">
                      <a16:creationId xmlns:a16="http://schemas.microsoft.com/office/drawing/2014/main" id="{BA1F6B70-C0E6-5DA5-C549-CA3A7DDA8EDF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3310" name="Freeform: Shape 3309">
                    <a:extLst>
                      <a:ext uri="{FF2B5EF4-FFF2-40B4-BE49-F238E27FC236}">
                        <a16:creationId xmlns:a16="http://schemas.microsoft.com/office/drawing/2014/main" id="{88D95C38-9EA2-65AC-5F3B-D698477A95E2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3" name="Freeform: Shape 3312">
                    <a:extLst>
                      <a:ext uri="{FF2B5EF4-FFF2-40B4-BE49-F238E27FC236}">
                        <a16:creationId xmlns:a16="http://schemas.microsoft.com/office/drawing/2014/main" id="{589A7710-108D-1A1A-E33C-42613DFA40B4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4" name="Freeform: Shape 3313">
                    <a:extLst>
                      <a:ext uri="{FF2B5EF4-FFF2-40B4-BE49-F238E27FC236}">
                        <a16:creationId xmlns:a16="http://schemas.microsoft.com/office/drawing/2014/main" id="{BE9109E9-FC32-C0E6-53DE-39A3F4B747C3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320" name="Group 3319">
                  <a:extLst>
                    <a:ext uri="{FF2B5EF4-FFF2-40B4-BE49-F238E27FC236}">
                      <a16:creationId xmlns:a16="http://schemas.microsoft.com/office/drawing/2014/main" id="{D8F90336-71D0-BEA6-E9EB-2993A9FD23D4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3311" name="Freeform: Shape 3310">
                    <a:extLst>
                      <a:ext uri="{FF2B5EF4-FFF2-40B4-BE49-F238E27FC236}">
                        <a16:creationId xmlns:a16="http://schemas.microsoft.com/office/drawing/2014/main" id="{E50CC91E-6A5A-BA8D-EFAF-750D38081B1C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5" name="Freeform: Shape 3314">
                    <a:extLst>
                      <a:ext uri="{FF2B5EF4-FFF2-40B4-BE49-F238E27FC236}">
                        <a16:creationId xmlns:a16="http://schemas.microsoft.com/office/drawing/2014/main" id="{CE89E979-6EBE-50F3-1D5B-7AD469141B93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8" name="Freeform: Shape 3317">
                    <a:extLst>
                      <a:ext uri="{FF2B5EF4-FFF2-40B4-BE49-F238E27FC236}">
                        <a16:creationId xmlns:a16="http://schemas.microsoft.com/office/drawing/2014/main" id="{B2014D5C-AC7C-7856-725E-05717EE2CB4B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9" name="Freeform: Shape 3318">
                    <a:extLst>
                      <a:ext uri="{FF2B5EF4-FFF2-40B4-BE49-F238E27FC236}">
                        <a16:creationId xmlns:a16="http://schemas.microsoft.com/office/drawing/2014/main" id="{92329ADD-02AB-1A6B-0F24-72ECBC61C4AC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3291" name="Google Shape;898;p88">
                <a:extLst>
                  <a:ext uri="{FF2B5EF4-FFF2-40B4-BE49-F238E27FC236}">
                    <a16:creationId xmlns:a16="http://schemas.microsoft.com/office/drawing/2014/main" id="{D2687954-0C38-7996-00FD-57440CFE5CA1}"/>
                  </a:ext>
                </a:extLst>
              </p:cNvPr>
              <p:cNvSpPr txBox="1"/>
              <p:nvPr/>
            </p:nvSpPr>
            <p:spPr>
              <a:xfrm>
                <a:off x="907558" y="4148892"/>
                <a:ext cx="263041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3292" name="Group 3291">
                <a:extLst>
                  <a:ext uri="{FF2B5EF4-FFF2-40B4-BE49-F238E27FC236}">
                    <a16:creationId xmlns:a16="http://schemas.microsoft.com/office/drawing/2014/main" id="{DCC88589-C8FA-7C05-CB3C-653897136C29}"/>
                  </a:ext>
                </a:extLst>
              </p:cNvPr>
              <p:cNvGrpSpPr/>
              <p:nvPr/>
            </p:nvGrpSpPr>
            <p:grpSpPr>
              <a:xfrm>
                <a:off x="1131677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293" name="Google Shape;1486;p114">
                  <a:extLst>
                    <a:ext uri="{FF2B5EF4-FFF2-40B4-BE49-F238E27FC236}">
                      <a16:creationId xmlns:a16="http://schemas.microsoft.com/office/drawing/2014/main" id="{17910480-B836-05ED-18BF-D3C05ABF66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4" name="Google Shape;1487;p114">
                  <a:extLst>
                    <a:ext uri="{FF2B5EF4-FFF2-40B4-BE49-F238E27FC236}">
                      <a16:creationId xmlns:a16="http://schemas.microsoft.com/office/drawing/2014/main" id="{5F007EA9-67B2-7182-F7E9-23F2414C7CDF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5" name="Google Shape;1487;p114">
                  <a:extLst>
                    <a:ext uri="{FF2B5EF4-FFF2-40B4-BE49-F238E27FC236}">
                      <a16:creationId xmlns:a16="http://schemas.microsoft.com/office/drawing/2014/main" id="{4FBE56FB-0141-CEA6-5122-06B048E53F5F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08362D96-5CEB-0E2A-347F-3AAC76B841E6}"/>
                  </a:ext>
                </a:extLst>
              </p:cNvPr>
              <p:cNvSpPr/>
              <p:nvPr/>
            </p:nvSpPr>
            <p:spPr>
              <a:xfrm>
                <a:off x="1146820" y="422766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28" name="Straight Connector 3327">
              <a:extLst>
                <a:ext uri="{FF2B5EF4-FFF2-40B4-BE49-F238E27FC236}">
                  <a16:creationId xmlns:a16="http://schemas.microsoft.com/office/drawing/2014/main" id="{9C72D97A-9EE6-DE01-98D0-7F88B98C12B3}"/>
                </a:ext>
              </a:extLst>
            </p:cNvPr>
            <p:cNvCxnSpPr>
              <a:cxnSpLocks/>
            </p:cNvCxnSpPr>
            <p:nvPr/>
          </p:nvCxnSpPr>
          <p:spPr>
            <a:xfrm>
              <a:off x="3774239" y="3368956"/>
              <a:ext cx="2018028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7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362150" y="2257833"/>
            <a:ext cx="57930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Utilization vs Allocation</a:t>
            </a:r>
          </a:p>
        </p:txBody>
      </p:sp>
    </p:spTree>
    <p:extLst>
      <p:ext uri="{BB962C8B-B14F-4D97-AF65-F5344CB8AC3E}">
        <p14:creationId xmlns:p14="http://schemas.microsoft.com/office/powerpoint/2010/main" val="28681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a perfect world…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644419" y="1903893"/>
            <a:ext cx="2523343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would </a:t>
            </a:r>
            <a:r>
              <a:rPr lang="en-US" sz="20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fully</a:t>
            </a:r>
            <a:r>
              <a:rPr lang="en-US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utilize </a:t>
            </a:r>
            <a:r>
              <a:rPr lang="en-US" sz="20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</a:t>
            </a:r>
            <a:r>
              <a:rPr lang="en-US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GPUs, at </a:t>
            </a:r>
            <a:r>
              <a:rPr lang="en-US" sz="20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 times.</a:t>
            </a:r>
            <a:endParaRPr sz="20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DDA407-085D-13AA-53CA-E9A6C4F3FBFC}"/>
              </a:ext>
            </a:extLst>
          </p:cNvPr>
          <p:cNvGrpSpPr/>
          <p:nvPr/>
        </p:nvGrpSpPr>
        <p:grpSpPr>
          <a:xfrm>
            <a:off x="3630544" y="1193468"/>
            <a:ext cx="2167755" cy="3007635"/>
            <a:chOff x="3630544" y="1193468"/>
            <a:chExt cx="2167755" cy="3007635"/>
          </a:xfrm>
        </p:grpSpPr>
        <p:sp>
          <p:nvSpPr>
            <p:cNvPr id="16" name="Google Shape;898;p88">
              <a:extLst>
                <a:ext uri="{FF2B5EF4-FFF2-40B4-BE49-F238E27FC236}">
                  <a16:creationId xmlns:a16="http://schemas.microsoft.com/office/drawing/2014/main" id="{617C5FDE-CAF1-8E26-437F-7D242C4002C6}"/>
                </a:ext>
              </a:extLst>
            </p:cNvPr>
            <p:cNvSpPr txBox="1"/>
            <p:nvPr/>
          </p:nvSpPr>
          <p:spPr>
            <a:xfrm>
              <a:off x="4805953" y="4006793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77592530-F1E0-9E9E-0455-1FAC25DCDA6D}"/>
                </a:ext>
              </a:extLst>
            </p:cNvPr>
            <p:cNvSpPr txBox="1"/>
            <p:nvPr/>
          </p:nvSpPr>
          <p:spPr>
            <a:xfrm>
              <a:off x="3630544" y="1193468"/>
              <a:ext cx="1511393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</a:t>
              </a:r>
            </a:p>
          </p:txBody>
        </p:sp>
        <p:grpSp>
          <p:nvGrpSpPr>
            <p:cNvPr id="3186" name="Group 3185">
              <a:extLst>
                <a:ext uri="{FF2B5EF4-FFF2-40B4-BE49-F238E27FC236}">
                  <a16:creationId xmlns:a16="http://schemas.microsoft.com/office/drawing/2014/main" id="{A22BDCA7-872C-BF1B-2CEA-AA49D08F1D67}"/>
                </a:ext>
              </a:extLst>
            </p:cNvPr>
            <p:cNvGrpSpPr/>
            <p:nvPr/>
          </p:nvGrpSpPr>
          <p:grpSpPr>
            <a:xfrm>
              <a:off x="3774239" y="1917286"/>
              <a:ext cx="2024060" cy="404121"/>
              <a:chOff x="662943" y="2284916"/>
              <a:chExt cx="2024060" cy="404121"/>
            </a:xfrm>
          </p:grpSpPr>
          <p:sp>
            <p:nvSpPr>
              <p:cNvPr id="5" name="Google Shape;898;p88">
                <a:extLst>
                  <a:ext uri="{FF2B5EF4-FFF2-40B4-BE49-F238E27FC236}">
                    <a16:creationId xmlns:a16="http://schemas.microsoft.com/office/drawing/2014/main" id="{708C6002-AFA9-8C9B-E76F-32D2754B026D}"/>
                  </a:ext>
                </a:extLst>
              </p:cNvPr>
              <p:cNvSpPr txBox="1"/>
              <p:nvPr/>
            </p:nvSpPr>
            <p:spPr>
              <a:xfrm>
                <a:off x="662943" y="2284916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  <p:grpSp>
            <p:nvGrpSpPr>
              <p:cNvPr id="3182" name="Group 3181">
                <a:extLst>
                  <a:ext uri="{FF2B5EF4-FFF2-40B4-BE49-F238E27FC236}">
                    <a16:creationId xmlns:a16="http://schemas.microsoft.com/office/drawing/2014/main" id="{4E67DAB7-F11C-D14D-8A8F-2EECAF794999}"/>
                  </a:ext>
                </a:extLst>
              </p:cNvPr>
              <p:cNvGrpSpPr/>
              <p:nvPr/>
            </p:nvGrpSpPr>
            <p:grpSpPr>
              <a:xfrm>
                <a:off x="1002031" y="2322250"/>
                <a:ext cx="1684972" cy="366787"/>
                <a:chOff x="1002031" y="2144208"/>
                <a:chExt cx="1684972" cy="544830"/>
              </a:xfrm>
            </p:grpSpPr>
            <p:sp>
              <p:nvSpPr>
                <p:cNvPr id="3178" name="Freeform: Shape 3177">
                  <a:extLst>
                    <a:ext uri="{FF2B5EF4-FFF2-40B4-BE49-F238E27FC236}">
                      <a16:creationId xmlns:a16="http://schemas.microsoft.com/office/drawing/2014/main" id="{654F0396-5E79-3097-88F6-C20A5F61B104}"/>
                    </a:ext>
                  </a:extLst>
                </p:cNvPr>
                <p:cNvSpPr/>
                <p:nvPr/>
              </p:nvSpPr>
              <p:spPr>
                <a:xfrm>
                  <a:off x="1017587" y="2175894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" name="Google Shape;1486;p114">
                  <a:extLst>
                    <a:ext uri="{FF2B5EF4-FFF2-40B4-BE49-F238E27FC236}">
                      <a16:creationId xmlns:a16="http://schemas.microsoft.com/office/drawing/2014/main" id="{939F22DD-05E6-BDCF-9F86-D570F24DF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14420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" name="Google Shape;1487;p114">
                  <a:extLst>
                    <a:ext uri="{FF2B5EF4-FFF2-40B4-BE49-F238E27FC236}">
                      <a16:creationId xmlns:a16="http://schemas.microsoft.com/office/drawing/2014/main" id="{9EE29D76-B99C-8C3C-C7AB-0DEEE40F2D1E}"/>
                    </a:ext>
                  </a:extLst>
                </p:cNvPr>
                <p:cNvCxnSpPr/>
                <p:nvPr/>
              </p:nvCxnSpPr>
              <p:spPr>
                <a:xfrm flipH="1">
                  <a:off x="1008063" y="268395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2" name="Google Shape;1487;p114">
                  <a:extLst>
                    <a:ext uri="{FF2B5EF4-FFF2-40B4-BE49-F238E27FC236}">
                      <a16:creationId xmlns:a16="http://schemas.microsoft.com/office/drawing/2014/main" id="{1B09568E-9268-C255-9BD8-45CB1D02400F}"/>
                    </a:ext>
                  </a:extLst>
                </p:cNvPr>
                <p:cNvCxnSpPr/>
                <p:nvPr/>
              </p:nvCxnSpPr>
              <p:spPr>
                <a:xfrm flipH="1">
                  <a:off x="1002031" y="214420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5" name="Group 3184">
              <a:extLst>
                <a:ext uri="{FF2B5EF4-FFF2-40B4-BE49-F238E27FC236}">
                  <a16:creationId xmlns:a16="http://schemas.microsoft.com/office/drawing/2014/main" id="{82E2D89C-7E3D-C408-676D-E6CA24F221A8}"/>
                </a:ext>
              </a:extLst>
            </p:cNvPr>
            <p:cNvGrpSpPr/>
            <p:nvPr/>
          </p:nvGrpSpPr>
          <p:grpSpPr>
            <a:xfrm>
              <a:off x="3774239" y="1485998"/>
              <a:ext cx="2024060" cy="421315"/>
              <a:chOff x="662943" y="1623280"/>
              <a:chExt cx="2024060" cy="421315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C5B6F3BA-C19D-C67F-578B-8A3A03E93431}"/>
                  </a:ext>
                </a:extLst>
              </p:cNvPr>
              <p:cNvSpPr txBox="1"/>
              <p:nvPr/>
            </p:nvSpPr>
            <p:spPr>
              <a:xfrm>
                <a:off x="662943" y="1623280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  <p:grpSp>
            <p:nvGrpSpPr>
              <p:cNvPr id="3181" name="Group 3180">
                <a:extLst>
                  <a:ext uri="{FF2B5EF4-FFF2-40B4-BE49-F238E27FC236}">
                    <a16:creationId xmlns:a16="http://schemas.microsoft.com/office/drawing/2014/main" id="{5521D4CF-F9DD-79F0-704B-B56F6D67CCD3}"/>
                  </a:ext>
                </a:extLst>
              </p:cNvPr>
              <p:cNvGrpSpPr/>
              <p:nvPr/>
            </p:nvGrpSpPr>
            <p:grpSpPr>
              <a:xfrm>
                <a:off x="1002031" y="1676400"/>
                <a:ext cx="1684972" cy="368195"/>
                <a:chOff x="1002031" y="1497674"/>
                <a:chExt cx="1684972" cy="546922"/>
              </a:xfrm>
            </p:grpSpPr>
            <p:sp>
              <p:nvSpPr>
                <p:cNvPr id="3176" name="Freeform: Shape 3175">
                  <a:extLst>
                    <a:ext uri="{FF2B5EF4-FFF2-40B4-BE49-F238E27FC236}">
                      <a16:creationId xmlns:a16="http://schemas.microsoft.com/office/drawing/2014/main" id="{71431F0C-0E7C-AB96-D4F0-5A530C8B2567}"/>
                    </a:ext>
                  </a:extLst>
                </p:cNvPr>
                <p:cNvSpPr/>
                <p:nvPr/>
              </p:nvSpPr>
              <p:spPr>
                <a:xfrm>
                  <a:off x="1017587" y="1530350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9" name="Google Shape;1486;p114">
                  <a:extLst>
                    <a:ext uri="{FF2B5EF4-FFF2-40B4-BE49-F238E27FC236}">
                      <a16:creationId xmlns:a16="http://schemas.microsoft.com/office/drawing/2014/main" id="{6DD581F1-AE38-07AD-D555-8B553B932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1499766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1487;p114">
                  <a:extLst>
                    <a:ext uri="{FF2B5EF4-FFF2-40B4-BE49-F238E27FC236}">
                      <a16:creationId xmlns:a16="http://schemas.microsoft.com/office/drawing/2014/main" id="{E7DFC403-9AA2-7A0A-0CB8-8EEE4234292C}"/>
                    </a:ext>
                  </a:extLst>
                </p:cNvPr>
                <p:cNvCxnSpPr/>
                <p:nvPr/>
              </p:nvCxnSpPr>
              <p:spPr>
                <a:xfrm flipH="1">
                  <a:off x="1008063" y="2039516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3" name="Google Shape;1487;p114">
                  <a:extLst>
                    <a:ext uri="{FF2B5EF4-FFF2-40B4-BE49-F238E27FC236}">
                      <a16:creationId xmlns:a16="http://schemas.microsoft.com/office/drawing/2014/main" id="{3D64859F-69BE-F86F-51F8-FEF753F44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2031" y="1497674"/>
                  <a:ext cx="168497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7" name="Group 3186">
              <a:extLst>
                <a:ext uri="{FF2B5EF4-FFF2-40B4-BE49-F238E27FC236}">
                  <a16:creationId xmlns:a16="http://schemas.microsoft.com/office/drawing/2014/main" id="{27C47D4E-4211-3701-8B34-F57698F5F3A7}"/>
                </a:ext>
              </a:extLst>
            </p:cNvPr>
            <p:cNvGrpSpPr/>
            <p:nvPr/>
          </p:nvGrpSpPr>
          <p:grpSpPr>
            <a:xfrm>
              <a:off x="3775829" y="2314721"/>
              <a:ext cx="2022470" cy="410884"/>
              <a:chOff x="664533" y="2854668"/>
              <a:chExt cx="2022470" cy="410884"/>
            </a:xfrm>
          </p:grpSpPr>
          <p:sp>
            <p:nvSpPr>
              <p:cNvPr id="46" name="Google Shape;898;p88">
                <a:extLst>
                  <a:ext uri="{FF2B5EF4-FFF2-40B4-BE49-F238E27FC236}">
                    <a16:creationId xmlns:a16="http://schemas.microsoft.com/office/drawing/2014/main" id="{D0276505-D758-0F00-792F-F3598A51137A}"/>
                  </a:ext>
                </a:extLst>
              </p:cNvPr>
              <p:cNvSpPr txBox="1"/>
              <p:nvPr/>
            </p:nvSpPr>
            <p:spPr>
              <a:xfrm>
                <a:off x="664533" y="2854668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  <p:grpSp>
            <p:nvGrpSpPr>
              <p:cNvPr id="3183" name="Group 3182">
                <a:extLst>
                  <a:ext uri="{FF2B5EF4-FFF2-40B4-BE49-F238E27FC236}">
                    <a16:creationId xmlns:a16="http://schemas.microsoft.com/office/drawing/2014/main" id="{1B9EFB85-2B1A-5808-8CB9-20230B8AC5CE}"/>
                  </a:ext>
                </a:extLst>
              </p:cNvPr>
              <p:cNvGrpSpPr/>
              <p:nvPr/>
            </p:nvGrpSpPr>
            <p:grpSpPr>
              <a:xfrm>
                <a:off x="1002031" y="2898765"/>
                <a:ext cx="1684972" cy="366787"/>
                <a:chOff x="1002031" y="2720723"/>
                <a:chExt cx="1684972" cy="544830"/>
              </a:xfrm>
            </p:grpSpPr>
            <p:sp>
              <p:nvSpPr>
                <p:cNvPr id="3179" name="Freeform: Shape 3178">
                  <a:extLst>
                    <a:ext uri="{FF2B5EF4-FFF2-40B4-BE49-F238E27FC236}">
                      <a16:creationId xmlns:a16="http://schemas.microsoft.com/office/drawing/2014/main" id="{B2B632FE-079B-5DC0-9E55-F5A889379F28}"/>
                    </a:ext>
                  </a:extLst>
                </p:cNvPr>
                <p:cNvSpPr/>
                <p:nvPr/>
              </p:nvSpPr>
              <p:spPr>
                <a:xfrm>
                  <a:off x="1017587" y="2749143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7" name="Google Shape;1486;p114">
                  <a:extLst>
                    <a:ext uri="{FF2B5EF4-FFF2-40B4-BE49-F238E27FC236}">
                      <a16:creationId xmlns:a16="http://schemas.microsoft.com/office/drawing/2014/main" id="{64D12D42-2296-DE64-1837-190D9917F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720723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1487;p114">
                  <a:extLst>
                    <a:ext uri="{FF2B5EF4-FFF2-40B4-BE49-F238E27FC236}">
                      <a16:creationId xmlns:a16="http://schemas.microsoft.com/office/drawing/2014/main" id="{F82E7A85-1C7B-8866-2F15-1EDCB6BEB857}"/>
                    </a:ext>
                  </a:extLst>
                </p:cNvPr>
                <p:cNvCxnSpPr/>
                <p:nvPr/>
              </p:nvCxnSpPr>
              <p:spPr>
                <a:xfrm flipH="1">
                  <a:off x="1008063" y="326047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4" name="Google Shape;1487;p114">
                  <a:extLst>
                    <a:ext uri="{FF2B5EF4-FFF2-40B4-BE49-F238E27FC236}">
                      <a16:creationId xmlns:a16="http://schemas.microsoft.com/office/drawing/2014/main" id="{13F6EE3A-5E77-C362-A134-A3483EE47A26}"/>
                    </a:ext>
                  </a:extLst>
                </p:cNvPr>
                <p:cNvCxnSpPr/>
                <p:nvPr/>
              </p:nvCxnSpPr>
              <p:spPr>
                <a:xfrm flipH="1">
                  <a:off x="1002031" y="272072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8" name="Group 3187">
              <a:extLst>
                <a:ext uri="{FF2B5EF4-FFF2-40B4-BE49-F238E27FC236}">
                  <a16:creationId xmlns:a16="http://schemas.microsoft.com/office/drawing/2014/main" id="{C53F5901-270D-5444-DBC0-682DE67E24A6}"/>
                </a:ext>
              </a:extLst>
            </p:cNvPr>
            <p:cNvGrpSpPr/>
            <p:nvPr/>
          </p:nvGrpSpPr>
          <p:grpSpPr>
            <a:xfrm>
              <a:off x="3774239" y="2725604"/>
              <a:ext cx="2024060" cy="407669"/>
              <a:chOff x="662943" y="3472408"/>
              <a:chExt cx="2024060" cy="407669"/>
            </a:xfrm>
          </p:grpSpPr>
          <p:sp>
            <p:nvSpPr>
              <p:cNvPr id="15" name="Google Shape;898;p88">
                <a:extLst>
                  <a:ext uri="{FF2B5EF4-FFF2-40B4-BE49-F238E27FC236}">
                    <a16:creationId xmlns:a16="http://schemas.microsoft.com/office/drawing/2014/main" id="{C528EB48-5531-9BA8-5A43-D27927958CA5}"/>
                  </a:ext>
                </a:extLst>
              </p:cNvPr>
              <p:cNvSpPr txBox="1"/>
              <p:nvPr/>
            </p:nvSpPr>
            <p:spPr>
              <a:xfrm>
                <a:off x="662943" y="3472408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  <p:grpSp>
            <p:nvGrpSpPr>
              <p:cNvPr id="3184" name="Group 3183">
                <a:extLst>
                  <a:ext uri="{FF2B5EF4-FFF2-40B4-BE49-F238E27FC236}">
                    <a16:creationId xmlns:a16="http://schemas.microsoft.com/office/drawing/2014/main" id="{490EDAFD-BDF8-FED7-5F84-0A4F50F8AFA3}"/>
                  </a:ext>
                </a:extLst>
              </p:cNvPr>
              <p:cNvGrpSpPr/>
              <p:nvPr/>
            </p:nvGrpSpPr>
            <p:grpSpPr>
              <a:xfrm>
                <a:off x="1002031" y="3513290"/>
                <a:ext cx="1684972" cy="366787"/>
                <a:chOff x="1002031" y="3335248"/>
                <a:chExt cx="1684972" cy="544830"/>
              </a:xfrm>
            </p:grpSpPr>
            <p:sp>
              <p:nvSpPr>
                <p:cNvPr id="3180" name="Freeform: Shape 3179">
                  <a:extLst>
                    <a:ext uri="{FF2B5EF4-FFF2-40B4-BE49-F238E27FC236}">
                      <a16:creationId xmlns:a16="http://schemas.microsoft.com/office/drawing/2014/main" id="{BD4925A4-1D95-BCA9-3E97-B7C631E8375D}"/>
                    </a:ext>
                  </a:extLst>
                </p:cNvPr>
                <p:cNvSpPr/>
                <p:nvPr/>
              </p:nvSpPr>
              <p:spPr>
                <a:xfrm>
                  <a:off x="1017587" y="3363667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8" name="Google Shape;1486;p114">
                  <a:extLst>
                    <a:ext uri="{FF2B5EF4-FFF2-40B4-BE49-F238E27FC236}">
                      <a16:creationId xmlns:a16="http://schemas.microsoft.com/office/drawing/2014/main" id="{18ADB86E-7023-6A18-CC62-92E2060BA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333524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487;p114">
                  <a:extLst>
                    <a:ext uri="{FF2B5EF4-FFF2-40B4-BE49-F238E27FC236}">
                      <a16:creationId xmlns:a16="http://schemas.microsoft.com/office/drawing/2014/main" id="{F2EDB1BB-BCD5-5085-E6EB-1DDAD5AEAC77}"/>
                    </a:ext>
                  </a:extLst>
                </p:cNvPr>
                <p:cNvCxnSpPr/>
                <p:nvPr/>
              </p:nvCxnSpPr>
              <p:spPr>
                <a:xfrm flipH="1">
                  <a:off x="1008063" y="387499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5" name="Google Shape;1487;p114">
                  <a:extLst>
                    <a:ext uri="{FF2B5EF4-FFF2-40B4-BE49-F238E27FC236}">
                      <a16:creationId xmlns:a16="http://schemas.microsoft.com/office/drawing/2014/main" id="{E41A3E47-F6C8-0768-92F6-91A5B25BEAB6}"/>
                    </a:ext>
                  </a:extLst>
                </p:cNvPr>
                <p:cNvCxnSpPr/>
                <p:nvPr/>
              </p:nvCxnSpPr>
              <p:spPr>
                <a:xfrm flipH="1">
                  <a:off x="1002031" y="333524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26" name="Group 3325">
              <a:extLst>
                <a:ext uri="{FF2B5EF4-FFF2-40B4-BE49-F238E27FC236}">
                  <a16:creationId xmlns:a16="http://schemas.microsoft.com/office/drawing/2014/main" id="{BF276F4E-CE01-0C89-6B71-06A913EEF3D7}"/>
                </a:ext>
              </a:extLst>
            </p:cNvPr>
            <p:cNvGrpSpPr/>
            <p:nvPr/>
          </p:nvGrpSpPr>
          <p:grpSpPr>
            <a:xfrm>
              <a:off x="3868516" y="3552569"/>
              <a:ext cx="1909091" cy="409904"/>
              <a:chOff x="907558" y="4148892"/>
              <a:chExt cx="1909091" cy="409904"/>
            </a:xfrm>
          </p:grpSpPr>
          <p:grpSp>
            <p:nvGrpSpPr>
              <p:cNvPr id="3323" name="Group 3322">
                <a:extLst>
                  <a:ext uri="{FF2B5EF4-FFF2-40B4-BE49-F238E27FC236}">
                    <a16:creationId xmlns:a16="http://schemas.microsoft.com/office/drawing/2014/main" id="{3DFB9237-7750-A2C9-5236-6D88CC584870}"/>
                  </a:ext>
                </a:extLst>
              </p:cNvPr>
              <p:cNvGrpSpPr/>
              <p:nvPr/>
            </p:nvGrpSpPr>
            <p:grpSpPr>
              <a:xfrm>
                <a:off x="1145758" y="4192011"/>
                <a:ext cx="1651000" cy="366785"/>
                <a:chOff x="1145758" y="4202506"/>
                <a:chExt cx="1651000" cy="335580"/>
              </a:xfrm>
            </p:grpSpPr>
            <p:sp>
              <p:nvSpPr>
                <p:cNvPr id="3308" name="Freeform: Shape 3307">
                  <a:extLst>
                    <a:ext uri="{FF2B5EF4-FFF2-40B4-BE49-F238E27FC236}">
                      <a16:creationId xmlns:a16="http://schemas.microsoft.com/office/drawing/2014/main" id="{CE9BFD5A-B36E-A4DE-6AE5-778F077CD29A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22" name="Group 3321">
                  <a:extLst>
                    <a:ext uri="{FF2B5EF4-FFF2-40B4-BE49-F238E27FC236}">
                      <a16:creationId xmlns:a16="http://schemas.microsoft.com/office/drawing/2014/main" id="{74E0A0DF-B735-1A4A-FD72-C5BDA714C196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3309" name="Freeform: Shape 3308">
                    <a:extLst>
                      <a:ext uri="{FF2B5EF4-FFF2-40B4-BE49-F238E27FC236}">
                        <a16:creationId xmlns:a16="http://schemas.microsoft.com/office/drawing/2014/main" id="{09ACD003-2E5D-FE35-693D-6D2E7C90A893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2" name="Freeform: Shape 3311">
                    <a:extLst>
                      <a:ext uri="{FF2B5EF4-FFF2-40B4-BE49-F238E27FC236}">
                        <a16:creationId xmlns:a16="http://schemas.microsoft.com/office/drawing/2014/main" id="{AC018DC1-A9CB-3A50-4C43-952E2614CCAF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321" name="Group 3320">
                  <a:extLst>
                    <a:ext uri="{FF2B5EF4-FFF2-40B4-BE49-F238E27FC236}">
                      <a16:creationId xmlns:a16="http://schemas.microsoft.com/office/drawing/2014/main" id="{BA1F6B70-C0E6-5DA5-C549-CA3A7DDA8EDF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3310" name="Freeform: Shape 3309">
                    <a:extLst>
                      <a:ext uri="{FF2B5EF4-FFF2-40B4-BE49-F238E27FC236}">
                        <a16:creationId xmlns:a16="http://schemas.microsoft.com/office/drawing/2014/main" id="{88D95C38-9EA2-65AC-5F3B-D698477A95E2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3" name="Freeform: Shape 3312">
                    <a:extLst>
                      <a:ext uri="{FF2B5EF4-FFF2-40B4-BE49-F238E27FC236}">
                        <a16:creationId xmlns:a16="http://schemas.microsoft.com/office/drawing/2014/main" id="{589A7710-108D-1A1A-E33C-42613DFA40B4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4" name="Freeform: Shape 3313">
                    <a:extLst>
                      <a:ext uri="{FF2B5EF4-FFF2-40B4-BE49-F238E27FC236}">
                        <a16:creationId xmlns:a16="http://schemas.microsoft.com/office/drawing/2014/main" id="{BE9109E9-FC32-C0E6-53DE-39A3F4B747C3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320" name="Group 3319">
                  <a:extLst>
                    <a:ext uri="{FF2B5EF4-FFF2-40B4-BE49-F238E27FC236}">
                      <a16:creationId xmlns:a16="http://schemas.microsoft.com/office/drawing/2014/main" id="{D8F90336-71D0-BEA6-E9EB-2993A9FD23D4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3311" name="Freeform: Shape 3310">
                    <a:extLst>
                      <a:ext uri="{FF2B5EF4-FFF2-40B4-BE49-F238E27FC236}">
                        <a16:creationId xmlns:a16="http://schemas.microsoft.com/office/drawing/2014/main" id="{E50CC91E-6A5A-BA8D-EFAF-750D38081B1C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5" name="Freeform: Shape 3314">
                    <a:extLst>
                      <a:ext uri="{FF2B5EF4-FFF2-40B4-BE49-F238E27FC236}">
                        <a16:creationId xmlns:a16="http://schemas.microsoft.com/office/drawing/2014/main" id="{CE89E979-6EBE-50F3-1D5B-7AD469141B93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8" name="Freeform: Shape 3317">
                    <a:extLst>
                      <a:ext uri="{FF2B5EF4-FFF2-40B4-BE49-F238E27FC236}">
                        <a16:creationId xmlns:a16="http://schemas.microsoft.com/office/drawing/2014/main" id="{B2014D5C-AC7C-7856-725E-05717EE2CB4B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9" name="Freeform: Shape 3318">
                    <a:extLst>
                      <a:ext uri="{FF2B5EF4-FFF2-40B4-BE49-F238E27FC236}">
                        <a16:creationId xmlns:a16="http://schemas.microsoft.com/office/drawing/2014/main" id="{92329ADD-02AB-1A6B-0F24-72ECBC61C4AC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3291" name="Google Shape;898;p88">
                <a:extLst>
                  <a:ext uri="{FF2B5EF4-FFF2-40B4-BE49-F238E27FC236}">
                    <a16:creationId xmlns:a16="http://schemas.microsoft.com/office/drawing/2014/main" id="{D2687954-0C38-7996-00FD-57440CFE5CA1}"/>
                  </a:ext>
                </a:extLst>
              </p:cNvPr>
              <p:cNvSpPr txBox="1"/>
              <p:nvPr/>
            </p:nvSpPr>
            <p:spPr>
              <a:xfrm>
                <a:off x="907558" y="4148892"/>
                <a:ext cx="263041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3292" name="Group 3291">
                <a:extLst>
                  <a:ext uri="{FF2B5EF4-FFF2-40B4-BE49-F238E27FC236}">
                    <a16:creationId xmlns:a16="http://schemas.microsoft.com/office/drawing/2014/main" id="{DCC88589-C8FA-7C05-CB3C-653897136C29}"/>
                  </a:ext>
                </a:extLst>
              </p:cNvPr>
              <p:cNvGrpSpPr/>
              <p:nvPr/>
            </p:nvGrpSpPr>
            <p:grpSpPr>
              <a:xfrm>
                <a:off x="1131677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293" name="Google Shape;1486;p114">
                  <a:extLst>
                    <a:ext uri="{FF2B5EF4-FFF2-40B4-BE49-F238E27FC236}">
                      <a16:creationId xmlns:a16="http://schemas.microsoft.com/office/drawing/2014/main" id="{17910480-B836-05ED-18BF-D3C05ABF66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4" name="Google Shape;1487;p114">
                  <a:extLst>
                    <a:ext uri="{FF2B5EF4-FFF2-40B4-BE49-F238E27FC236}">
                      <a16:creationId xmlns:a16="http://schemas.microsoft.com/office/drawing/2014/main" id="{5F007EA9-67B2-7182-F7E9-23F2414C7CDF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5" name="Google Shape;1487;p114">
                  <a:extLst>
                    <a:ext uri="{FF2B5EF4-FFF2-40B4-BE49-F238E27FC236}">
                      <a16:creationId xmlns:a16="http://schemas.microsoft.com/office/drawing/2014/main" id="{4FBE56FB-0141-CEA6-5122-06B048E53F5F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08362D96-5CEB-0E2A-347F-3AAC76B841E6}"/>
                  </a:ext>
                </a:extLst>
              </p:cNvPr>
              <p:cNvSpPr/>
              <p:nvPr/>
            </p:nvSpPr>
            <p:spPr>
              <a:xfrm>
                <a:off x="1146820" y="422766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28" name="Straight Connector 3327">
              <a:extLst>
                <a:ext uri="{FF2B5EF4-FFF2-40B4-BE49-F238E27FC236}">
                  <a16:creationId xmlns:a16="http://schemas.microsoft.com/office/drawing/2014/main" id="{9C72D97A-9EE6-DE01-98D0-7F88B98C12B3}"/>
                </a:ext>
              </a:extLst>
            </p:cNvPr>
            <p:cNvCxnSpPr>
              <a:cxnSpLocks/>
            </p:cNvCxnSpPr>
            <p:nvPr/>
          </p:nvCxnSpPr>
          <p:spPr>
            <a:xfrm>
              <a:off x="3774239" y="3368956"/>
              <a:ext cx="2018028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38" name="Left Brace 3337">
            <a:extLst>
              <a:ext uri="{FF2B5EF4-FFF2-40B4-BE49-F238E27FC236}">
                <a16:creationId xmlns:a16="http://schemas.microsoft.com/office/drawing/2014/main" id="{D5A5A19F-70FE-B8AB-780A-12CDD8A49ED0}"/>
              </a:ext>
            </a:extLst>
          </p:cNvPr>
          <p:cNvSpPr/>
          <p:nvPr/>
        </p:nvSpPr>
        <p:spPr>
          <a:xfrm>
            <a:off x="3313047" y="1539118"/>
            <a:ext cx="317497" cy="1590735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4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a perfect world…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644419" y="1903893"/>
            <a:ext cx="2523343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would </a:t>
            </a:r>
            <a:r>
              <a:rPr lang="en-US" sz="20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fully</a:t>
            </a:r>
            <a:r>
              <a:rPr lang="en-US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utilize </a:t>
            </a:r>
            <a:r>
              <a:rPr lang="en-US" sz="20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</a:t>
            </a:r>
            <a:r>
              <a:rPr lang="en-US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GPUs, at </a:t>
            </a:r>
            <a:r>
              <a:rPr lang="en-US" sz="20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 times.</a:t>
            </a:r>
            <a:endParaRPr sz="2000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DDA407-085D-13AA-53CA-E9A6C4F3FBFC}"/>
              </a:ext>
            </a:extLst>
          </p:cNvPr>
          <p:cNvGrpSpPr/>
          <p:nvPr/>
        </p:nvGrpSpPr>
        <p:grpSpPr>
          <a:xfrm>
            <a:off x="3630544" y="1193468"/>
            <a:ext cx="2167755" cy="3007635"/>
            <a:chOff x="3630544" y="1193468"/>
            <a:chExt cx="2167755" cy="3007635"/>
          </a:xfrm>
        </p:grpSpPr>
        <p:sp>
          <p:nvSpPr>
            <p:cNvPr id="16" name="Google Shape;898;p88">
              <a:extLst>
                <a:ext uri="{FF2B5EF4-FFF2-40B4-BE49-F238E27FC236}">
                  <a16:creationId xmlns:a16="http://schemas.microsoft.com/office/drawing/2014/main" id="{617C5FDE-CAF1-8E26-437F-7D242C4002C6}"/>
                </a:ext>
              </a:extLst>
            </p:cNvPr>
            <p:cNvSpPr txBox="1"/>
            <p:nvPr/>
          </p:nvSpPr>
          <p:spPr>
            <a:xfrm>
              <a:off x="4805953" y="4006793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31" name="Google Shape;898;p88">
              <a:extLst>
                <a:ext uri="{FF2B5EF4-FFF2-40B4-BE49-F238E27FC236}">
                  <a16:creationId xmlns:a16="http://schemas.microsoft.com/office/drawing/2014/main" id="{77592530-F1E0-9E9E-0455-1FAC25DCDA6D}"/>
                </a:ext>
              </a:extLst>
            </p:cNvPr>
            <p:cNvSpPr txBox="1"/>
            <p:nvPr/>
          </p:nvSpPr>
          <p:spPr>
            <a:xfrm>
              <a:off x="3630544" y="1193468"/>
              <a:ext cx="1511393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Utilization over time</a:t>
              </a:r>
            </a:p>
          </p:txBody>
        </p:sp>
        <p:grpSp>
          <p:nvGrpSpPr>
            <p:cNvPr id="3186" name="Group 3185">
              <a:extLst>
                <a:ext uri="{FF2B5EF4-FFF2-40B4-BE49-F238E27FC236}">
                  <a16:creationId xmlns:a16="http://schemas.microsoft.com/office/drawing/2014/main" id="{A22BDCA7-872C-BF1B-2CEA-AA49D08F1D67}"/>
                </a:ext>
              </a:extLst>
            </p:cNvPr>
            <p:cNvGrpSpPr/>
            <p:nvPr/>
          </p:nvGrpSpPr>
          <p:grpSpPr>
            <a:xfrm>
              <a:off x="3774239" y="1917286"/>
              <a:ext cx="2024060" cy="404121"/>
              <a:chOff x="662943" y="2284916"/>
              <a:chExt cx="2024060" cy="404121"/>
            </a:xfrm>
          </p:grpSpPr>
          <p:sp>
            <p:nvSpPr>
              <p:cNvPr id="5" name="Google Shape;898;p88">
                <a:extLst>
                  <a:ext uri="{FF2B5EF4-FFF2-40B4-BE49-F238E27FC236}">
                    <a16:creationId xmlns:a16="http://schemas.microsoft.com/office/drawing/2014/main" id="{708C6002-AFA9-8C9B-E76F-32D2754B026D}"/>
                  </a:ext>
                </a:extLst>
              </p:cNvPr>
              <p:cNvSpPr txBox="1"/>
              <p:nvPr/>
            </p:nvSpPr>
            <p:spPr>
              <a:xfrm>
                <a:off x="662943" y="2284916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  <p:grpSp>
            <p:nvGrpSpPr>
              <p:cNvPr id="3182" name="Group 3181">
                <a:extLst>
                  <a:ext uri="{FF2B5EF4-FFF2-40B4-BE49-F238E27FC236}">
                    <a16:creationId xmlns:a16="http://schemas.microsoft.com/office/drawing/2014/main" id="{4E67DAB7-F11C-D14D-8A8F-2EECAF794999}"/>
                  </a:ext>
                </a:extLst>
              </p:cNvPr>
              <p:cNvGrpSpPr/>
              <p:nvPr/>
            </p:nvGrpSpPr>
            <p:grpSpPr>
              <a:xfrm>
                <a:off x="1002031" y="2322250"/>
                <a:ext cx="1684972" cy="366787"/>
                <a:chOff x="1002031" y="2144208"/>
                <a:chExt cx="1684972" cy="544830"/>
              </a:xfrm>
            </p:grpSpPr>
            <p:sp>
              <p:nvSpPr>
                <p:cNvPr id="3178" name="Freeform: Shape 3177">
                  <a:extLst>
                    <a:ext uri="{FF2B5EF4-FFF2-40B4-BE49-F238E27FC236}">
                      <a16:creationId xmlns:a16="http://schemas.microsoft.com/office/drawing/2014/main" id="{654F0396-5E79-3097-88F6-C20A5F61B104}"/>
                    </a:ext>
                  </a:extLst>
                </p:cNvPr>
                <p:cNvSpPr/>
                <p:nvPr/>
              </p:nvSpPr>
              <p:spPr>
                <a:xfrm>
                  <a:off x="1017587" y="2175894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" name="Google Shape;1486;p114">
                  <a:extLst>
                    <a:ext uri="{FF2B5EF4-FFF2-40B4-BE49-F238E27FC236}">
                      <a16:creationId xmlns:a16="http://schemas.microsoft.com/office/drawing/2014/main" id="{939F22DD-05E6-BDCF-9F86-D570F24DF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14420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" name="Google Shape;1487;p114">
                  <a:extLst>
                    <a:ext uri="{FF2B5EF4-FFF2-40B4-BE49-F238E27FC236}">
                      <a16:creationId xmlns:a16="http://schemas.microsoft.com/office/drawing/2014/main" id="{9EE29D76-B99C-8C3C-C7AB-0DEEE40F2D1E}"/>
                    </a:ext>
                  </a:extLst>
                </p:cNvPr>
                <p:cNvCxnSpPr/>
                <p:nvPr/>
              </p:nvCxnSpPr>
              <p:spPr>
                <a:xfrm flipH="1">
                  <a:off x="1008063" y="268395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2" name="Google Shape;1487;p114">
                  <a:extLst>
                    <a:ext uri="{FF2B5EF4-FFF2-40B4-BE49-F238E27FC236}">
                      <a16:creationId xmlns:a16="http://schemas.microsoft.com/office/drawing/2014/main" id="{1B09568E-9268-C255-9BD8-45CB1D02400F}"/>
                    </a:ext>
                  </a:extLst>
                </p:cNvPr>
                <p:cNvCxnSpPr/>
                <p:nvPr/>
              </p:nvCxnSpPr>
              <p:spPr>
                <a:xfrm flipH="1">
                  <a:off x="1002031" y="214420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5" name="Group 3184">
              <a:extLst>
                <a:ext uri="{FF2B5EF4-FFF2-40B4-BE49-F238E27FC236}">
                  <a16:creationId xmlns:a16="http://schemas.microsoft.com/office/drawing/2014/main" id="{82E2D89C-7E3D-C408-676D-E6CA24F221A8}"/>
                </a:ext>
              </a:extLst>
            </p:cNvPr>
            <p:cNvGrpSpPr/>
            <p:nvPr/>
          </p:nvGrpSpPr>
          <p:grpSpPr>
            <a:xfrm>
              <a:off x="3774239" y="1485998"/>
              <a:ext cx="2024060" cy="421315"/>
              <a:chOff x="662943" y="1623280"/>
              <a:chExt cx="2024060" cy="421315"/>
            </a:xfrm>
          </p:grpSpPr>
          <p:sp>
            <p:nvSpPr>
              <p:cNvPr id="26" name="Google Shape;898;p88">
                <a:extLst>
                  <a:ext uri="{FF2B5EF4-FFF2-40B4-BE49-F238E27FC236}">
                    <a16:creationId xmlns:a16="http://schemas.microsoft.com/office/drawing/2014/main" id="{C5B6F3BA-C19D-C67F-578B-8A3A03E93431}"/>
                  </a:ext>
                </a:extLst>
              </p:cNvPr>
              <p:cNvSpPr txBox="1"/>
              <p:nvPr/>
            </p:nvSpPr>
            <p:spPr>
              <a:xfrm>
                <a:off x="662943" y="1623280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bg2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  <p:grpSp>
            <p:nvGrpSpPr>
              <p:cNvPr id="3181" name="Group 3180">
                <a:extLst>
                  <a:ext uri="{FF2B5EF4-FFF2-40B4-BE49-F238E27FC236}">
                    <a16:creationId xmlns:a16="http://schemas.microsoft.com/office/drawing/2014/main" id="{5521D4CF-F9DD-79F0-704B-B56F6D67CCD3}"/>
                  </a:ext>
                </a:extLst>
              </p:cNvPr>
              <p:cNvGrpSpPr/>
              <p:nvPr/>
            </p:nvGrpSpPr>
            <p:grpSpPr>
              <a:xfrm>
                <a:off x="1002031" y="1676400"/>
                <a:ext cx="1684972" cy="368195"/>
                <a:chOff x="1002031" y="1497674"/>
                <a:chExt cx="1684972" cy="546922"/>
              </a:xfrm>
            </p:grpSpPr>
            <p:sp>
              <p:nvSpPr>
                <p:cNvPr id="3176" name="Freeform: Shape 3175">
                  <a:extLst>
                    <a:ext uri="{FF2B5EF4-FFF2-40B4-BE49-F238E27FC236}">
                      <a16:creationId xmlns:a16="http://schemas.microsoft.com/office/drawing/2014/main" id="{71431F0C-0E7C-AB96-D4F0-5A530C8B2567}"/>
                    </a:ext>
                  </a:extLst>
                </p:cNvPr>
                <p:cNvSpPr/>
                <p:nvPr/>
              </p:nvSpPr>
              <p:spPr>
                <a:xfrm>
                  <a:off x="1017587" y="1530350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9" name="Google Shape;1486;p114">
                  <a:extLst>
                    <a:ext uri="{FF2B5EF4-FFF2-40B4-BE49-F238E27FC236}">
                      <a16:creationId xmlns:a16="http://schemas.microsoft.com/office/drawing/2014/main" id="{6DD581F1-AE38-07AD-D555-8B553B932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1499766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1487;p114">
                  <a:extLst>
                    <a:ext uri="{FF2B5EF4-FFF2-40B4-BE49-F238E27FC236}">
                      <a16:creationId xmlns:a16="http://schemas.microsoft.com/office/drawing/2014/main" id="{E7DFC403-9AA2-7A0A-0CB8-8EEE4234292C}"/>
                    </a:ext>
                  </a:extLst>
                </p:cNvPr>
                <p:cNvCxnSpPr/>
                <p:nvPr/>
              </p:nvCxnSpPr>
              <p:spPr>
                <a:xfrm flipH="1">
                  <a:off x="1008063" y="2039516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3" name="Google Shape;1487;p114">
                  <a:extLst>
                    <a:ext uri="{FF2B5EF4-FFF2-40B4-BE49-F238E27FC236}">
                      <a16:creationId xmlns:a16="http://schemas.microsoft.com/office/drawing/2014/main" id="{3D64859F-69BE-F86F-51F8-FEF753F44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2031" y="1497674"/>
                  <a:ext cx="168497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7" name="Group 3186">
              <a:extLst>
                <a:ext uri="{FF2B5EF4-FFF2-40B4-BE49-F238E27FC236}">
                  <a16:creationId xmlns:a16="http://schemas.microsoft.com/office/drawing/2014/main" id="{27C47D4E-4211-3701-8B34-F57698F5F3A7}"/>
                </a:ext>
              </a:extLst>
            </p:cNvPr>
            <p:cNvGrpSpPr/>
            <p:nvPr/>
          </p:nvGrpSpPr>
          <p:grpSpPr>
            <a:xfrm>
              <a:off x="3775829" y="2314721"/>
              <a:ext cx="2022470" cy="410884"/>
              <a:chOff x="664533" y="2854668"/>
              <a:chExt cx="2022470" cy="410884"/>
            </a:xfrm>
          </p:grpSpPr>
          <p:sp>
            <p:nvSpPr>
              <p:cNvPr id="46" name="Google Shape;898;p88">
                <a:extLst>
                  <a:ext uri="{FF2B5EF4-FFF2-40B4-BE49-F238E27FC236}">
                    <a16:creationId xmlns:a16="http://schemas.microsoft.com/office/drawing/2014/main" id="{D0276505-D758-0F00-792F-F3598A51137A}"/>
                  </a:ext>
                </a:extLst>
              </p:cNvPr>
              <p:cNvSpPr txBox="1"/>
              <p:nvPr/>
            </p:nvSpPr>
            <p:spPr>
              <a:xfrm>
                <a:off x="664533" y="2854668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4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  <p:grpSp>
            <p:nvGrpSpPr>
              <p:cNvPr id="3183" name="Group 3182">
                <a:extLst>
                  <a:ext uri="{FF2B5EF4-FFF2-40B4-BE49-F238E27FC236}">
                    <a16:creationId xmlns:a16="http://schemas.microsoft.com/office/drawing/2014/main" id="{1B9EFB85-2B1A-5808-8CB9-20230B8AC5CE}"/>
                  </a:ext>
                </a:extLst>
              </p:cNvPr>
              <p:cNvGrpSpPr/>
              <p:nvPr/>
            </p:nvGrpSpPr>
            <p:grpSpPr>
              <a:xfrm>
                <a:off x="1002031" y="2898765"/>
                <a:ext cx="1684972" cy="366787"/>
                <a:chOff x="1002031" y="2720723"/>
                <a:chExt cx="1684972" cy="544830"/>
              </a:xfrm>
            </p:grpSpPr>
            <p:sp>
              <p:nvSpPr>
                <p:cNvPr id="3179" name="Freeform: Shape 3178">
                  <a:extLst>
                    <a:ext uri="{FF2B5EF4-FFF2-40B4-BE49-F238E27FC236}">
                      <a16:creationId xmlns:a16="http://schemas.microsoft.com/office/drawing/2014/main" id="{B2B632FE-079B-5DC0-9E55-F5A889379F28}"/>
                    </a:ext>
                  </a:extLst>
                </p:cNvPr>
                <p:cNvSpPr/>
                <p:nvPr/>
              </p:nvSpPr>
              <p:spPr>
                <a:xfrm>
                  <a:off x="1017587" y="2749143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7" name="Google Shape;1486;p114">
                  <a:extLst>
                    <a:ext uri="{FF2B5EF4-FFF2-40B4-BE49-F238E27FC236}">
                      <a16:creationId xmlns:a16="http://schemas.microsoft.com/office/drawing/2014/main" id="{64D12D42-2296-DE64-1837-190D9917F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2720723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1487;p114">
                  <a:extLst>
                    <a:ext uri="{FF2B5EF4-FFF2-40B4-BE49-F238E27FC236}">
                      <a16:creationId xmlns:a16="http://schemas.microsoft.com/office/drawing/2014/main" id="{F82E7A85-1C7B-8866-2F15-1EDCB6BEB857}"/>
                    </a:ext>
                  </a:extLst>
                </p:cNvPr>
                <p:cNvCxnSpPr/>
                <p:nvPr/>
              </p:nvCxnSpPr>
              <p:spPr>
                <a:xfrm flipH="1">
                  <a:off x="1008063" y="326047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4" name="Google Shape;1487;p114">
                  <a:extLst>
                    <a:ext uri="{FF2B5EF4-FFF2-40B4-BE49-F238E27FC236}">
                      <a16:creationId xmlns:a16="http://schemas.microsoft.com/office/drawing/2014/main" id="{13F6EE3A-5E77-C362-A134-A3483EE47A26}"/>
                    </a:ext>
                  </a:extLst>
                </p:cNvPr>
                <p:cNvCxnSpPr/>
                <p:nvPr/>
              </p:nvCxnSpPr>
              <p:spPr>
                <a:xfrm flipH="1">
                  <a:off x="1002031" y="2720723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88" name="Group 3187">
              <a:extLst>
                <a:ext uri="{FF2B5EF4-FFF2-40B4-BE49-F238E27FC236}">
                  <a16:creationId xmlns:a16="http://schemas.microsoft.com/office/drawing/2014/main" id="{C53F5901-270D-5444-DBC0-682DE67E24A6}"/>
                </a:ext>
              </a:extLst>
            </p:cNvPr>
            <p:cNvGrpSpPr/>
            <p:nvPr/>
          </p:nvGrpSpPr>
          <p:grpSpPr>
            <a:xfrm>
              <a:off x="3774239" y="2725604"/>
              <a:ext cx="2024060" cy="407669"/>
              <a:chOff x="662943" y="3472408"/>
              <a:chExt cx="2024060" cy="407669"/>
            </a:xfrm>
          </p:grpSpPr>
          <p:sp>
            <p:nvSpPr>
              <p:cNvPr id="15" name="Google Shape;898;p88">
                <a:extLst>
                  <a:ext uri="{FF2B5EF4-FFF2-40B4-BE49-F238E27FC236}">
                    <a16:creationId xmlns:a16="http://schemas.microsoft.com/office/drawing/2014/main" id="{C528EB48-5531-9BA8-5A43-D27927958CA5}"/>
                  </a:ext>
                </a:extLst>
              </p:cNvPr>
              <p:cNvSpPr txBox="1"/>
              <p:nvPr/>
            </p:nvSpPr>
            <p:spPr>
              <a:xfrm>
                <a:off x="662943" y="3472408"/>
                <a:ext cx="377190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accent5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  <p:grpSp>
            <p:nvGrpSpPr>
              <p:cNvPr id="3184" name="Group 3183">
                <a:extLst>
                  <a:ext uri="{FF2B5EF4-FFF2-40B4-BE49-F238E27FC236}">
                    <a16:creationId xmlns:a16="http://schemas.microsoft.com/office/drawing/2014/main" id="{490EDAFD-BDF8-FED7-5F84-0A4F50F8AFA3}"/>
                  </a:ext>
                </a:extLst>
              </p:cNvPr>
              <p:cNvGrpSpPr/>
              <p:nvPr/>
            </p:nvGrpSpPr>
            <p:grpSpPr>
              <a:xfrm>
                <a:off x="1002031" y="3513290"/>
                <a:ext cx="1684972" cy="366787"/>
                <a:chOff x="1002031" y="3335248"/>
                <a:chExt cx="1684972" cy="544830"/>
              </a:xfrm>
            </p:grpSpPr>
            <p:sp>
              <p:nvSpPr>
                <p:cNvPr id="3180" name="Freeform: Shape 3179">
                  <a:extLst>
                    <a:ext uri="{FF2B5EF4-FFF2-40B4-BE49-F238E27FC236}">
                      <a16:creationId xmlns:a16="http://schemas.microsoft.com/office/drawing/2014/main" id="{BD4925A4-1D95-BCA9-3E97-B7C631E8375D}"/>
                    </a:ext>
                  </a:extLst>
                </p:cNvPr>
                <p:cNvSpPr/>
                <p:nvPr/>
              </p:nvSpPr>
              <p:spPr>
                <a:xfrm>
                  <a:off x="1017587" y="3363667"/>
                  <a:ext cx="1651000" cy="49847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8" name="Google Shape;1486;p114">
                  <a:extLst>
                    <a:ext uri="{FF2B5EF4-FFF2-40B4-BE49-F238E27FC236}">
                      <a16:creationId xmlns:a16="http://schemas.microsoft.com/office/drawing/2014/main" id="{18ADB86E-7023-6A18-CC62-92E2060BA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1873" y="3335248"/>
                  <a:ext cx="0" cy="5448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487;p114">
                  <a:extLst>
                    <a:ext uri="{FF2B5EF4-FFF2-40B4-BE49-F238E27FC236}">
                      <a16:creationId xmlns:a16="http://schemas.microsoft.com/office/drawing/2014/main" id="{F2EDB1BB-BCD5-5085-E6EB-1DDAD5AEAC77}"/>
                    </a:ext>
                  </a:extLst>
                </p:cNvPr>
                <p:cNvCxnSpPr/>
                <p:nvPr/>
              </p:nvCxnSpPr>
              <p:spPr>
                <a:xfrm flipH="1">
                  <a:off x="1008063" y="387499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5" name="Google Shape;1487;p114">
                  <a:extLst>
                    <a:ext uri="{FF2B5EF4-FFF2-40B4-BE49-F238E27FC236}">
                      <a16:creationId xmlns:a16="http://schemas.microsoft.com/office/drawing/2014/main" id="{E41A3E47-F6C8-0768-92F6-91A5B25BEAB6}"/>
                    </a:ext>
                  </a:extLst>
                </p:cNvPr>
                <p:cNvCxnSpPr/>
                <p:nvPr/>
              </p:nvCxnSpPr>
              <p:spPr>
                <a:xfrm flipH="1">
                  <a:off x="1002031" y="3335248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26" name="Group 3325">
              <a:extLst>
                <a:ext uri="{FF2B5EF4-FFF2-40B4-BE49-F238E27FC236}">
                  <a16:creationId xmlns:a16="http://schemas.microsoft.com/office/drawing/2014/main" id="{BF276F4E-CE01-0C89-6B71-06A913EEF3D7}"/>
                </a:ext>
              </a:extLst>
            </p:cNvPr>
            <p:cNvGrpSpPr/>
            <p:nvPr/>
          </p:nvGrpSpPr>
          <p:grpSpPr>
            <a:xfrm>
              <a:off x="3868516" y="3552569"/>
              <a:ext cx="1909091" cy="409904"/>
              <a:chOff x="907558" y="4148892"/>
              <a:chExt cx="1909091" cy="409904"/>
            </a:xfrm>
          </p:grpSpPr>
          <p:grpSp>
            <p:nvGrpSpPr>
              <p:cNvPr id="3323" name="Group 3322">
                <a:extLst>
                  <a:ext uri="{FF2B5EF4-FFF2-40B4-BE49-F238E27FC236}">
                    <a16:creationId xmlns:a16="http://schemas.microsoft.com/office/drawing/2014/main" id="{3DFB9237-7750-A2C9-5236-6D88CC584870}"/>
                  </a:ext>
                </a:extLst>
              </p:cNvPr>
              <p:cNvGrpSpPr/>
              <p:nvPr/>
            </p:nvGrpSpPr>
            <p:grpSpPr>
              <a:xfrm>
                <a:off x="1145758" y="4192011"/>
                <a:ext cx="1651000" cy="366785"/>
                <a:chOff x="1145758" y="4202506"/>
                <a:chExt cx="1651000" cy="335580"/>
              </a:xfrm>
            </p:grpSpPr>
            <p:sp>
              <p:nvSpPr>
                <p:cNvPr id="3308" name="Freeform: Shape 3307">
                  <a:extLst>
                    <a:ext uri="{FF2B5EF4-FFF2-40B4-BE49-F238E27FC236}">
                      <a16:creationId xmlns:a16="http://schemas.microsoft.com/office/drawing/2014/main" id="{CE9BFD5A-B36E-A4DE-6AE5-778F077CD29A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22" name="Group 3321">
                  <a:extLst>
                    <a:ext uri="{FF2B5EF4-FFF2-40B4-BE49-F238E27FC236}">
                      <a16:creationId xmlns:a16="http://schemas.microsoft.com/office/drawing/2014/main" id="{74E0A0DF-B735-1A4A-FD72-C5BDA714C196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3309" name="Freeform: Shape 3308">
                    <a:extLst>
                      <a:ext uri="{FF2B5EF4-FFF2-40B4-BE49-F238E27FC236}">
                        <a16:creationId xmlns:a16="http://schemas.microsoft.com/office/drawing/2014/main" id="{09ACD003-2E5D-FE35-693D-6D2E7C90A893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2" name="Freeform: Shape 3311">
                    <a:extLst>
                      <a:ext uri="{FF2B5EF4-FFF2-40B4-BE49-F238E27FC236}">
                        <a16:creationId xmlns:a16="http://schemas.microsoft.com/office/drawing/2014/main" id="{AC018DC1-A9CB-3A50-4C43-952E2614CCAF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321" name="Group 3320">
                  <a:extLst>
                    <a:ext uri="{FF2B5EF4-FFF2-40B4-BE49-F238E27FC236}">
                      <a16:creationId xmlns:a16="http://schemas.microsoft.com/office/drawing/2014/main" id="{BA1F6B70-C0E6-5DA5-C549-CA3A7DDA8EDF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3310" name="Freeform: Shape 3309">
                    <a:extLst>
                      <a:ext uri="{FF2B5EF4-FFF2-40B4-BE49-F238E27FC236}">
                        <a16:creationId xmlns:a16="http://schemas.microsoft.com/office/drawing/2014/main" id="{88D95C38-9EA2-65AC-5F3B-D698477A95E2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3" name="Freeform: Shape 3312">
                    <a:extLst>
                      <a:ext uri="{FF2B5EF4-FFF2-40B4-BE49-F238E27FC236}">
                        <a16:creationId xmlns:a16="http://schemas.microsoft.com/office/drawing/2014/main" id="{589A7710-108D-1A1A-E33C-42613DFA40B4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4" name="Freeform: Shape 3313">
                    <a:extLst>
                      <a:ext uri="{FF2B5EF4-FFF2-40B4-BE49-F238E27FC236}">
                        <a16:creationId xmlns:a16="http://schemas.microsoft.com/office/drawing/2014/main" id="{BE9109E9-FC32-C0E6-53DE-39A3F4B747C3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320" name="Group 3319">
                  <a:extLst>
                    <a:ext uri="{FF2B5EF4-FFF2-40B4-BE49-F238E27FC236}">
                      <a16:creationId xmlns:a16="http://schemas.microsoft.com/office/drawing/2014/main" id="{D8F90336-71D0-BEA6-E9EB-2993A9FD23D4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3311" name="Freeform: Shape 3310">
                    <a:extLst>
                      <a:ext uri="{FF2B5EF4-FFF2-40B4-BE49-F238E27FC236}">
                        <a16:creationId xmlns:a16="http://schemas.microsoft.com/office/drawing/2014/main" id="{E50CC91E-6A5A-BA8D-EFAF-750D38081B1C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5" name="Freeform: Shape 3314">
                    <a:extLst>
                      <a:ext uri="{FF2B5EF4-FFF2-40B4-BE49-F238E27FC236}">
                        <a16:creationId xmlns:a16="http://schemas.microsoft.com/office/drawing/2014/main" id="{CE89E979-6EBE-50F3-1D5B-7AD469141B93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8" name="Freeform: Shape 3317">
                    <a:extLst>
                      <a:ext uri="{FF2B5EF4-FFF2-40B4-BE49-F238E27FC236}">
                        <a16:creationId xmlns:a16="http://schemas.microsoft.com/office/drawing/2014/main" id="{B2014D5C-AC7C-7856-725E-05717EE2CB4B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9" name="Freeform: Shape 3318">
                    <a:extLst>
                      <a:ext uri="{FF2B5EF4-FFF2-40B4-BE49-F238E27FC236}">
                        <a16:creationId xmlns:a16="http://schemas.microsoft.com/office/drawing/2014/main" id="{92329ADD-02AB-1A6B-0F24-72ECBC61C4AC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3291" name="Google Shape;898;p88">
                <a:extLst>
                  <a:ext uri="{FF2B5EF4-FFF2-40B4-BE49-F238E27FC236}">
                    <a16:creationId xmlns:a16="http://schemas.microsoft.com/office/drawing/2014/main" id="{D2687954-0C38-7996-00FD-57440CFE5CA1}"/>
                  </a:ext>
                </a:extLst>
              </p:cNvPr>
              <p:cNvSpPr txBox="1"/>
              <p:nvPr/>
            </p:nvSpPr>
            <p:spPr>
              <a:xfrm>
                <a:off x="907558" y="4148892"/>
                <a:ext cx="263041" cy="194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tx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Avg</a:t>
                </a:r>
              </a:p>
            </p:txBody>
          </p:sp>
          <p:grpSp>
            <p:nvGrpSpPr>
              <p:cNvPr id="3292" name="Group 3291">
                <a:extLst>
                  <a:ext uri="{FF2B5EF4-FFF2-40B4-BE49-F238E27FC236}">
                    <a16:creationId xmlns:a16="http://schemas.microsoft.com/office/drawing/2014/main" id="{DCC88589-C8FA-7C05-CB3C-653897136C29}"/>
                  </a:ext>
                </a:extLst>
              </p:cNvPr>
              <p:cNvGrpSpPr/>
              <p:nvPr/>
            </p:nvGrpSpPr>
            <p:grpSpPr>
              <a:xfrm>
                <a:off x="1131677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293" name="Google Shape;1486;p114">
                  <a:extLst>
                    <a:ext uri="{FF2B5EF4-FFF2-40B4-BE49-F238E27FC236}">
                      <a16:creationId xmlns:a16="http://schemas.microsoft.com/office/drawing/2014/main" id="{17910480-B836-05ED-18BF-D3C05ABF66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4" name="Google Shape;1487;p114">
                  <a:extLst>
                    <a:ext uri="{FF2B5EF4-FFF2-40B4-BE49-F238E27FC236}">
                      <a16:creationId xmlns:a16="http://schemas.microsoft.com/office/drawing/2014/main" id="{5F007EA9-67B2-7182-F7E9-23F2414C7CDF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5" name="Google Shape;1487;p114">
                  <a:extLst>
                    <a:ext uri="{FF2B5EF4-FFF2-40B4-BE49-F238E27FC236}">
                      <a16:creationId xmlns:a16="http://schemas.microsoft.com/office/drawing/2014/main" id="{4FBE56FB-0141-CEA6-5122-06B048E53F5F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08362D96-5CEB-0E2A-347F-3AAC76B841E6}"/>
                  </a:ext>
                </a:extLst>
              </p:cNvPr>
              <p:cNvSpPr/>
              <p:nvPr/>
            </p:nvSpPr>
            <p:spPr>
              <a:xfrm>
                <a:off x="1146820" y="422766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28" name="Straight Connector 3327">
              <a:extLst>
                <a:ext uri="{FF2B5EF4-FFF2-40B4-BE49-F238E27FC236}">
                  <a16:creationId xmlns:a16="http://schemas.microsoft.com/office/drawing/2014/main" id="{9C72D97A-9EE6-DE01-98D0-7F88B98C12B3}"/>
                </a:ext>
              </a:extLst>
            </p:cNvPr>
            <p:cNvCxnSpPr>
              <a:cxnSpLocks/>
            </p:cNvCxnSpPr>
            <p:nvPr/>
          </p:nvCxnSpPr>
          <p:spPr>
            <a:xfrm>
              <a:off x="3774239" y="3368956"/>
              <a:ext cx="2018028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37" name="Google Shape;898;p88">
            <a:extLst>
              <a:ext uri="{FF2B5EF4-FFF2-40B4-BE49-F238E27FC236}">
                <a16:creationId xmlns:a16="http://schemas.microsoft.com/office/drawing/2014/main" id="{7C20DE58-3272-7251-0804-963CFB03886C}"/>
              </a:ext>
            </a:extLst>
          </p:cNvPr>
          <p:cNvSpPr txBox="1"/>
          <p:nvPr/>
        </p:nvSpPr>
        <p:spPr>
          <a:xfrm>
            <a:off x="6210964" y="3395970"/>
            <a:ext cx="2682980" cy="5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Therefore, our metric of interest is: 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Average GPU utilization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over time</a:t>
            </a:r>
            <a:endParaRPr b="1" i="1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338" name="Left Brace 3337">
            <a:extLst>
              <a:ext uri="{FF2B5EF4-FFF2-40B4-BE49-F238E27FC236}">
                <a16:creationId xmlns:a16="http://schemas.microsoft.com/office/drawing/2014/main" id="{D5A5A19F-70FE-B8AB-780A-12CDD8A49ED0}"/>
              </a:ext>
            </a:extLst>
          </p:cNvPr>
          <p:cNvSpPr/>
          <p:nvPr/>
        </p:nvSpPr>
        <p:spPr>
          <a:xfrm>
            <a:off x="3313047" y="1539118"/>
            <a:ext cx="317497" cy="1590735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9" name="Left Brace 3338">
            <a:extLst>
              <a:ext uri="{FF2B5EF4-FFF2-40B4-BE49-F238E27FC236}">
                <a16:creationId xmlns:a16="http://schemas.microsoft.com/office/drawing/2014/main" id="{EDC37C39-4183-78B4-4AFF-73819BE8906C}"/>
              </a:ext>
            </a:extLst>
          </p:cNvPr>
          <p:cNvSpPr/>
          <p:nvPr/>
        </p:nvSpPr>
        <p:spPr>
          <a:xfrm rot="10800000">
            <a:off x="5896647" y="3559298"/>
            <a:ext cx="183213" cy="404053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362150" y="2257833"/>
            <a:ext cx="57930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Sub-optimal GPU Utilization</a:t>
            </a:r>
          </a:p>
        </p:txBody>
      </p:sp>
    </p:spTree>
    <p:extLst>
      <p:ext uri="{BB962C8B-B14F-4D97-AF65-F5344CB8AC3E}">
        <p14:creationId xmlns:p14="http://schemas.microsoft.com/office/powerpoint/2010/main" val="363831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real life…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2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real life…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 are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ridiculously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underutilized!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354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real life…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 are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ridiculously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underutilized! Avg Util Over Time is almost always less than 10%! 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5174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real life…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 are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ridiculously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underutilized! Avg Util Over Time is almost always less than 10%! Why?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089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>
                <a:solidFill>
                  <a:srgbClr val="00263E"/>
                </a:solidFill>
              </a:rPr>
              <a:t>Example: GPU usage during ‘analysis’</a:t>
            </a:r>
            <a:endParaRPr sz="2400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563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1281;p110"/>
          <p:cNvGrpSpPr/>
          <p:nvPr/>
        </p:nvGrpSpPr>
        <p:grpSpPr>
          <a:xfrm>
            <a:off x="4572000" y="1617642"/>
            <a:ext cx="3584163" cy="2389369"/>
            <a:chOff x="3882859" y="1464604"/>
            <a:chExt cx="4146104" cy="2763986"/>
          </a:xfrm>
        </p:grpSpPr>
        <p:grpSp>
          <p:nvGrpSpPr>
            <p:cNvPr id="342" name="Google Shape;1282;p110"/>
            <p:cNvGrpSpPr/>
            <p:nvPr/>
          </p:nvGrpSpPr>
          <p:grpSpPr>
            <a:xfrm>
              <a:off x="3882859" y="1464604"/>
              <a:ext cx="4146104" cy="2763986"/>
              <a:chOff x="1523999" y="539749"/>
              <a:chExt cx="4982100" cy="3321300"/>
            </a:xfrm>
          </p:grpSpPr>
          <p:pic>
            <p:nvPicPr>
              <p:cNvPr id="355" name="Google Shape;1283;p110"/>
              <p:cNvPicPr preferRelativeResize="0"/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1523999" y="539749"/>
                <a:ext cx="4982100" cy="3321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" name="Google Shape;1284;p110"/>
              <p:cNvSpPr/>
              <p:nvPr/>
            </p:nvSpPr>
            <p:spPr>
              <a:xfrm>
                <a:off x="3218914" y="1865937"/>
                <a:ext cx="1600563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1000" b="1" i="0" u="none" strike="noStrike" cap="none" dirty="0">
                    <a:solidFill>
                      <a:srgbClr val="7F7F7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POWERED WORKFLOW</a:t>
                </a:r>
              </a:p>
            </p:txBody>
          </p:sp>
          <p:sp>
            <p:nvSpPr>
              <p:cNvPr id="358" name="Google Shape;1285;p110"/>
              <p:cNvSpPr/>
              <p:nvPr/>
            </p:nvSpPr>
            <p:spPr>
              <a:xfrm>
                <a:off x="3145971" y="1331383"/>
                <a:ext cx="1738200" cy="1738200"/>
              </a:xfrm>
              <a:prstGeom prst="ellipse">
                <a:avLst/>
              </a:pr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43" name="Google Shape;1286;p110"/>
            <p:cNvGrpSpPr/>
            <p:nvPr/>
          </p:nvGrpSpPr>
          <p:grpSpPr>
            <a:xfrm>
              <a:off x="5003942" y="1885639"/>
              <a:ext cx="1903785" cy="1910474"/>
              <a:chOff x="1307592" y="1885639"/>
              <a:chExt cx="1903785" cy="1910474"/>
            </a:xfrm>
          </p:grpSpPr>
          <p:grpSp>
            <p:nvGrpSpPr>
              <p:cNvPr id="344" name="Google Shape;1287;p110"/>
              <p:cNvGrpSpPr/>
              <p:nvPr/>
            </p:nvGrpSpPr>
            <p:grpSpPr>
              <a:xfrm>
                <a:off x="1307592" y="1894660"/>
                <a:ext cx="1903785" cy="1901453"/>
                <a:chOff x="1307592" y="1894660"/>
                <a:chExt cx="1903785" cy="1901453"/>
              </a:xfrm>
            </p:grpSpPr>
            <p:cxnSp>
              <p:nvCxnSpPr>
                <p:cNvPr id="350" name="Google Shape;1288;p110"/>
                <p:cNvCxnSpPr/>
                <p:nvPr/>
              </p:nvCxnSpPr>
              <p:spPr>
                <a:xfrm>
                  <a:off x="1307592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2" name="Google Shape;1289;p110"/>
                <p:cNvCxnSpPr/>
                <p:nvPr/>
              </p:nvCxnSpPr>
              <p:spPr>
                <a:xfrm rot="10800000">
                  <a:off x="2264029" y="1894660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" name="Google Shape;1290;p110"/>
                <p:cNvCxnSpPr/>
                <p:nvPr/>
              </p:nvCxnSpPr>
              <p:spPr>
                <a:xfrm rot="10800000">
                  <a:off x="2264029" y="3712113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4" name="Google Shape;1291;p110"/>
                <p:cNvCxnSpPr/>
                <p:nvPr/>
              </p:nvCxnSpPr>
              <p:spPr>
                <a:xfrm>
                  <a:off x="3092577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346" name="Google Shape;1292;p110"/>
              <p:cNvSpPr txBox="1"/>
              <p:nvPr/>
            </p:nvSpPr>
            <p:spPr>
              <a:xfrm>
                <a:off x="2154500" y="3534533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6</a:t>
                </a:r>
              </a:p>
            </p:txBody>
          </p:sp>
          <p:sp>
            <p:nvSpPr>
              <p:cNvPr id="347" name="Google Shape;1293;p110"/>
              <p:cNvSpPr txBox="1"/>
              <p:nvPr/>
            </p:nvSpPr>
            <p:spPr>
              <a:xfrm>
                <a:off x="1358187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9</a:t>
                </a:r>
              </a:p>
            </p:txBody>
          </p:sp>
          <p:sp>
            <p:nvSpPr>
              <p:cNvPr id="348" name="Google Shape;1294;p110"/>
              <p:cNvSpPr txBox="1"/>
              <p:nvPr/>
            </p:nvSpPr>
            <p:spPr>
              <a:xfrm>
                <a:off x="2960869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</a:t>
                </a:r>
              </a:p>
            </p:txBody>
          </p:sp>
          <p:sp>
            <p:nvSpPr>
              <p:cNvPr id="349" name="Google Shape;1295;p110"/>
              <p:cNvSpPr txBox="1"/>
              <p:nvPr/>
            </p:nvSpPr>
            <p:spPr>
              <a:xfrm>
                <a:off x="2079021" y="1885639"/>
                <a:ext cx="382614" cy="375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 dirty="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12</a:t>
                </a:r>
              </a:p>
            </p:txBody>
          </p:sp>
        </p:grpSp>
      </p:grpSp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>
                <a:solidFill>
                  <a:srgbClr val="00263E"/>
                </a:solidFill>
              </a:rPr>
              <a:t>Example: GPU usage during ‘analysis’</a:t>
            </a:r>
            <a:endParaRPr sz="2400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126" name="Google Shape;898;p88"/>
          <p:cNvSpPr txBox="1"/>
          <p:nvPr/>
        </p:nvSpPr>
        <p:spPr>
          <a:xfrm>
            <a:off x="4897022" y="4751679"/>
            <a:ext cx="389083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developer.nvidia.com/blog/gpu-accelerated-analytics-rapids/</a:t>
            </a:r>
            <a:endParaRPr lang="en-US" sz="1000" i="0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9" name="Google Shape;1334;p112">
            <a:extLst>
              <a:ext uri="{FF2B5EF4-FFF2-40B4-BE49-F238E27FC236}">
                <a16:creationId xmlns:a16="http://schemas.microsoft.com/office/drawing/2014/main" id="{CB56D4EA-E063-7318-B011-639BA5009FB7}"/>
              </a:ext>
            </a:extLst>
          </p:cNvPr>
          <p:cNvGrpSpPr/>
          <p:nvPr/>
        </p:nvGrpSpPr>
        <p:grpSpPr>
          <a:xfrm>
            <a:off x="4758422" y="1089315"/>
            <a:ext cx="1186215" cy="519344"/>
            <a:chOff x="3519001" y="4287460"/>
            <a:chExt cx="1186215" cy="519344"/>
          </a:xfrm>
        </p:grpSpPr>
        <p:grpSp>
          <p:nvGrpSpPr>
            <p:cNvPr id="14" name="Google Shape;1335;p112">
              <a:extLst>
                <a:ext uri="{FF2B5EF4-FFF2-40B4-BE49-F238E27FC236}">
                  <a16:creationId xmlns:a16="http://schemas.microsoft.com/office/drawing/2014/main" id="{C40E98E1-1CE5-ABE7-A9F9-9AE969953FEF}"/>
                </a:ext>
              </a:extLst>
            </p:cNvPr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40" name="Google Shape;1336;p112">
                <a:extLst>
                  <a:ext uri="{FF2B5EF4-FFF2-40B4-BE49-F238E27FC236}">
                    <a16:creationId xmlns:a16="http://schemas.microsoft.com/office/drawing/2014/main" id="{5542E1EA-B212-4FE6-2657-A5F6E26390A9}"/>
                  </a:ext>
                </a:extLst>
              </p:cNvPr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41" name="Google Shape;1337;p112">
                <a:extLst>
                  <a:ext uri="{FF2B5EF4-FFF2-40B4-BE49-F238E27FC236}">
                    <a16:creationId xmlns:a16="http://schemas.microsoft.com/office/drawing/2014/main" id="{786BFF29-1C9E-D1DD-1AA8-1A29E58F4310}"/>
                  </a:ext>
                </a:extLst>
              </p:cNvPr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dataset collection</a:t>
                </a:r>
              </a:p>
            </p:txBody>
          </p:sp>
        </p:grpSp>
        <p:grpSp>
          <p:nvGrpSpPr>
            <p:cNvPr id="27" name="Google Shape;1338;p112">
              <a:extLst>
                <a:ext uri="{FF2B5EF4-FFF2-40B4-BE49-F238E27FC236}">
                  <a16:creationId xmlns:a16="http://schemas.microsoft.com/office/drawing/2014/main" id="{1BA6E0AA-B556-9551-6CB5-4F439024468C}"/>
                </a:ext>
              </a:extLst>
            </p:cNvPr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37" name="Google Shape;1339;p112">
                <a:extLst>
                  <a:ext uri="{FF2B5EF4-FFF2-40B4-BE49-F238E27FC236}">
                    <a16:creationId xmlns:a16="http://schemas.microsoft.com/office/drawing/2014/main" id="{5A96C362-2FA5-C514-B342-5F52D048827B}"/>
                  </a:ext>
                </a:extLst>
              </p:cNvPr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9" name="Google Shape;1340;p112">
                <a:extLst>
                  <a:ext uri="{FF2B5EF4-FFF2-40B4-BE49-F238E27FC236}">
                    <a16:creationId xmlns:a16="http://schemas.microsoft.com/office/drawing/2014/main" id="{5CA8A086-C36F-CECA-A3AB-C13C1D4B81E4}"/>
                  </a:ext>
                </a:extLst>
              </p:cNvPr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</p:grpSp>
        <p:grpSp>
          <p:nvGrpSpPr>
            <p:cNvPr id="28" name="Google Shape;1341;p112">
              <a:extLst>
                <a:ext uri="{FF2B5EF4-FFF2-40B4-BE49-F238E27FC236}">
                  <a16:creationId xmlns:a16="http://schemas.microsoft.com/office/drawing/2014/main" id="{34DD4EA4-CEDB-C9C0-8ADA-EEEDEC74EBE3}"/>
                </a:ext>
              </a:extLst>
            </p:cNvPr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35" name="Google Shape;1342;p112">
                <a:extLst>
                  <a:ext uri="{FF2B5EF4-FFF2-40B4-BE49-F238E27FC236}">
                    <a16:creationId xmlns:a16="http://schemas.microsoft.com/office/drawing/2014/main" id="{7CD60B46-CF7B-372F-7680-2414869BEC72}"/>
                  </a:ext>
                </a:extLst>
              </p:cNvPr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6" name="Google Shape;1343;p112">
                <a:extLst>
                  <a:ext uri="{FF2B5EF4-FFF2-40B4-BE49-F238E27FC236}">
                    <a16:creationId xmlns:a16="http://schemas.microsoft.com/office/drawing/2014/main" id="{6A37BEAD-51C6-5C40-C429-CA7688068E73}"/>
                  </a:ext>
                </a:extLst>
              </p:cNvPr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ETL</a:t>
                </a:r>
              </a:p>
            </p:txBody>
          </p:sp>
        </p:grpSp>
        <p:grpSp>
          <p:nvGrpSpPr>
            <p:cNvPr id="29" name="Google Shape;1344;p112">
              <a:extLst>
                <a:ext uri="{FF2B5EF4-FFF2-40B4-BE49-F238E27FC236}">
                  <a16:creationId xmlns:a16="http://schemas.microsoft.com/office/drawing/2014/main" id="{33A50BB2-3FF3-ABA1-B669-DDC0DB8298F5}"/>
                </a:ext>
              </a:extLst>
            </p:cNvPr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33" name="Google Shape;1345;p112">
                <a:extLst>
                  <a:ext uri="{FF2B5EF4-FFF2-40B4-BE49-F238E27FC236}">
                    <a16:creationId xmlns:a16="http://schemas.microsoft.com/office/drawing/2014/main" id="{4DD11A99-CCE2-B46A-8A8F-20249F336658}"/>
                  </a:ext>
                </a:extLst>
              </p:cNvPr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4" name="Google Shape;1346;p112">
                <a:extLst>
                  <a:ext uri="{FF2B5EF4-FFF2-40B4-BE49-F238E27FC236}">
                    <a16:creationId xmlns:a16="http://schemas.microsoft.com/office/drawing/2014/main" id="{05A05FDC-3B31-8139-E958-5E12CBD3B684}"/>
                  </a:ext>
                </a:extLst>
              </p:cNvPr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</p:grpSp>
        <p:grpSp>
          <p:nvGrpSpPr>
            <p:cNvPr id="30" name="Google Shape;1347;p112">
              <a:extLst>
                <a:ext uri="{FF2B5EF4-FFF2-40B4-BE49-F238E27FC236}">
                  <a16:creationId xmlns:a16="http://schemas.microsoft.com/office/drawing/2014/main" id="{68A0329C-84B3-3875-7032-2A16DC306FCB}"/>
                </a:ext>
              </a:extLst>
            </p:cNvPr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31" name="Google Shape;1348;p112">
                <a:extLst>
                  <a:ext uri="{FF2B5EF4-FFF2-40B4-BE49-F238E27FC236}">
                    <a16:creationId xmlns:a16="http://schemas.microsoft.com/office/drawing/2014/main" id="{7D4429D1-AE52-8479-CC3C-80B9CB5290DF}"/>
                  </a:ext>
                </a:extLst>
              </p:cNvPr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2" name="Google Shape;1349;p112">
                <a:extLst>
                  <a:ext uri="{FF2B5EF4-FFF2-40B4-BE49-F238E27FC236}">
                    <a16:creationId xmlns:a16="http://schemas.microsoft.com/office/drawing/2014/main" id="{7A12219F-B430-3249-AFD0-5B992DC1DE14}"/>
                  </a:ext>
                </a:extLst>
              </p:cNvPr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inference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851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1281;p110"/>
          <p:cNvGrpSpPr/>
          <p:nvPr/>
        </p:nvGrpSpPr>
        <p:grpSpPr>
          <a:xfrm>
            <a:off x="4572000" y="1617642"/>
            <a:ext cx="3584163" cy="2389369"/>
            <a:chOff x="3882859" y="1464604"/>
            <a:chExt cx="4146104" cy="2763986"/>
          </a:xfrm>
        </p:grpSpPr>
        <p:grpSp>
          <p:nvGrpSpPr>
            <p:cNvPr id="342" name="Google Shape;1282;p110"/>
            <p:cNvGrpSpPr/>
            <p:nvPr/>
          </p:nvGrpSpPr>
          <p:grpSpPr>
            <a:xfrm>
              <a:off x="3882859" y="1464604"/>
              <a:ext cx="4146104" cy="2763986"/>
              <a:chOff x="1523999" y="539749"/>
              <a:chExt cx="4982100" cy="3321300"/>
            </a:xfrm>
          </p:grpSpPr>
          <p:pic>
            <p:nvPicPr>
              <p:cNvPr id="355" name="Google Shape;1283;p110"/>
              <p:cNvPicPr preferRelativeResize="0"/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1523999" y="539749"/>
                <a:ext cx="4982100" cy="3321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" name="Google Shape;1284;p110"/>
              <p:cNvSpPr/>
              <p:nvPr/>
            </p:nvSpPr>
            <p:spPr>
              <a:xfrm>
                <a:off x="3218914" y="1865937"/>
                <a:ext cx="1600563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1000" b="1" i="0" u="none" strike="noStrike" cap="none" dirty="0">
                    <a:solidFill>
                      <a:srgbClr val="7F7F7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POWERED WORKFLOW</a:t>
                </a:r>
              </a:p>
            </p:txBody>
          </p:sp>
          <p:sp>
            <p:nvSpPr>
              <p:cNvPr id="358" name="Google Shape;1285;p110"/>
              <p:cNvSpPr/>
              <p:nvPr/>
            </p:nvSpPr>
            <p:spPr>
              <a:xfrm>
                <a:off x="3145971" y="1331383"/>
                <a:ext cx="1738200" cy="1738200"/>
              </a:xfrm>
              <a:prstGeom prst="ellipse">
                <a:avLst/>
              </a:pr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43" name="Google Shape;1286;p110"/>
            <p:cNvGrpSpPr/>
            <p:nvPr/>
          </p:nvGrpSpPr>
          <p:grpSpPr>
            <a:xfrm>
              <a:off x="5003942" y="1885639"/>
              <a:ext cx="1903785" cy="1910474"/>
              <a:chOff x="1307592" y="1885639"/>
              <a:chExt cx="1903785" cy="1910474"/>
            </a:xfrm>
          </p:grpSpPr>
          <p:grpSp>
            <p:nvGrpSpPr>
              <p:cNvPr id="344" name="Google Shape;1287;p110"/>
              <p:cNvGrpSpPr/>
              <p:nvPr/>
            </p:nvGrpSpPr>
            <p:grpSpPr>
              <a:xfrm>
                <a:off x="1307592" y="1894660"/>
                <a:ext cx="1903785" cy="1901453"/>
                <a:chOff x="1307592" y="1894660"/>
                <a:chExt cx="1903785" cy="1901453"/>
              </a:xfrm>
            </p:grpSpPr>
            <p:cxnSp>
              <p:nvCxnSpPr>
                <p:cNvPr id="350" name="Google Shape;1288;p110"/>
                <p:cNvCxnSpPr/>
                <p:nvPr/>
              </p:nvCxnSpPr>
              <p:spPr>
                <a:xfrm>
                  <a:off x="1307592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2" name="Google Shape;1289;p110"/>
                <p:cNvCxnSpPr/>
                <p:nvPr/>
              </p:nvCxnSpPr>
              <p:spPr>
                <a:xfrm rot="10800000">
                  <a:off x="2264029" y="1894660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" name="Google Shape;1290;p110"/>
                <p:cNvCxnSpPr/>
                <p:nvPr/>
              </p:nvCxnSpPr>
              <p:spPr>
                <a:xfrm rot="10800000">
                  <a:off x="2264029" y="3712113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4" name="Google Shape;1291;p110"/>
                <p:cNvCxnSpPr/>
                <p:nvPr/>
              </p:nvCxnSpPr>
              <p:spPr>
                <a:xfrm>
                  <a:off x="3092577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346" name="Google Shape;1292;p110"/>
              <p:cNvSpPr txBox="1"/>
              <p:nvPr/>
            </p:nvSpPr>
            <p:spPr>
              <a:xfrm>
                <a:off x="2154500" y="3534533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6</a:t>
                </a:r>
              </a:p>
            </p:txBody>
          </p:sp>
          <p:sp>
            <p:nvSpPr>
              <p:cNvPr id="347" name="Google Shape;1293;p110"/>
              <p:cNvSpPr txBox="1"/>
              <p:nvPr/>
            </p:nvSpPr>
            <p:spPr>
              <a:xfrm>
                <a:off x="1358187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9</a:t>
                </a:r>
              </a:p>
            </p:txBody>
          </p:sp>
          <p:sp>
            <p:nvSpPr>
              <p:cNvPr id="348" name="Google Shape;1294;p110"/>
              <p:cNvSpPr txBox="1"/>
              <p:nvPr/>
            </p:nvSpPr>
            <p:spPr>
              <a:xfrm>
                <a:off x="2960869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</a:t>
                </a:r>
              </a:p>
            </p:txBody>
          </p:sp>
          <p:sp>
            <p:nvSpPr>
              <p:cNvPr id="349" name="Google Shape;1295;p110"/>
              <p:cNvSpPr txBox="1"/>
              <p:nvPr/>
            </p:nvSpPr>
            <p:spPr>
              <a:xfrm>
                <a:off x="2079021" y="1885639"/>
                <a:ext cx="382614" cy="375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 dirty="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12</a:t>
                </a:r>
              </a:p>
            </p:txBody>
          </p:sp>
        </p:grpSp>
      </p:grpSp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>
                <a:solidFill>
                  <a:srgbClr val="00263E"/>
                </a:solidFill>
              </a:rPr>
              <a:t>Example: GPU usage during ‘analysis’</a:t>
            </a:r>
            <a:endParaRPr sz="2400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2550" y="1600275"/>
            <a:ext cx="2616200" cy="240204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cs typeface="+mj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275876-764C-7DBC-C49A-1725B0738299}"/>
              </a:ext>
            </a:extLst>
          </p:cNvPr>
          <p:cNvGrpSpPr/>
          <p:nvPr/>
        </p:nvGrpSpPr>
        <p:grpSpPr>
          <a:xfrm>
            <a:off x="5262955" y="1727200"/>
            <a:ext cx="2200790" cy="2150610"/>
            <a:chOff x="1137227" y="2032000"/>
            <a:chExt cx="2415241" cy="2390775"/>
          </a:xfrm>
        </p:grpSpPr>
        <p:sp>
          <p:nvSpPr>
            <p:cNvPr id="2" name="Freeform: Shape 1"/>
            <p:cNvSpPr/>
            <p:nvPr/>
          </p:nvSpPr>
          <p:spPr>
            <a:xfrm>
              <a:off x="1137227" y="2696135"/>
              <a:ext cx="389965" cy="584947"/>
            </a:xfrm>
            <a:custGeom>
              <a:avLst/>
              <a:gdLst>
                <a:gd name="connsiteX0" fmla="*/ 302559 w 389965"/>
                <a:gd name="connsiteY0" fmla="*/ 578224 h 584947"/>
                <a:gd name="connsiteX1" fmla="*/ 309282 w 389965"/>
                <a:gd name="connsiteY1" fmla="*/ 356347 h 584947"/>
                <a:gd name="connsiteX2" fmla="*/ 389965 w 389965"/>
                <a:gd name="connsiteY2" fmla="*/ 147918 h 584947"/>
                <a:gd name="connsiteX3" fmla="*/ 134470 w 389965"/>
                <a:gd name="connsiteY3" fmla="*/ 0 h 584947"/>
                <a:gd name="connsiteX4" fmla="*/ 60512 w 389965"/>
                <a:gd name="connsiteY4" fmla="*/ 154641 h 584947"/>
                <a:gd name="connsiteX5" fmla="*/ 6723 w 389965"/>
                <a:gd name="connsiteY5" fmla="*/ 369794 h 584947"/>
                <a:gd name="connsiteX6" fmla="*/ 0 w 389965"/>
                <a:gd name="connsiteY6" fmla="*/ 584947 h 584947"/>
                <a:gd name="connsiteX7" fmla="*/ 302559 w 389965"/>
                <a:gd name="connsiteY7" fmla="*/ 578224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9965" h="584947">
                  <a:moveTo>
                    <a:pt x="302559" y="578224"/>
                  </a:moveTo>
                  <a:lnTo>
                    <a:pt x="309282" y="356347"/>
                  </a:lnTo>
                  <a:lnTo>
                    <a:pt x="389965" y="147918"/>
                  </a:lnTo>
                  <a:lnTo>
                    <a:pt x="134470" y="0"/>
                  </a:lnTo>
                  <a:lnTo>
                    <a:pt x="60512" y="154641"/>
                  </a:lnTo>
                  <a:lnTo>
                    <a:pt x="6723" y="369794"/>
                  </a:lnTo>
                  <a:lnTo>
                    <a:pt x="0" y="584947"/>
                  </a:lnTo>
                  <a:lnTo>
                    <a:pt x="302559" y="578224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" name="Freeform: Shape 2"/>
            <p:cNvSpPr/>
            <p:nvPr/>
          </p:nvSpPr>
          <p:spPr>
            <a:xfrm>
              <a:off x="1374418" y="2289175"/>
              <a:ext cx="406400" cy="415925"/>
            </a:xfrm>
            <a:custGeom>
              <a:avLst/>
              <a:gdLst>
                <a:gd name="connsiteX0" fmla="*/ 0 w 406400"/>
                <a:gd name="connsiteY0" fmla="*/ 215900 h 415925"/>
                <a:gd name="connsiteX1" fmla="*/ 250825 w 406400"/>
                <a:gd name="connsiteY1" fmla="*/ 415925 h 415925"/>
                <a:gd name="connsiteX2" fmla="*/ 301625 w 406400"/>
                <a:gd name="connsiteY2" fmla="*/ 333375 h 415925"/>
                <a:gd name="connsiteX3" fmla="*/ 355600 w 406400"/>
                <a:gd name="connsiteY3" fmla="*/ 282575 h 415925"/>
                <a:gd name="connsiteX4" fmla="*/ 406400 w 406400"/>
                <a:gd name="connsiteY4" fmla="*/ 238125 h 415925"/>
                <a:gd name="connsiteX5" fmla="*/ 215900 w 406400"/>
                <a:gd name="connsiteY5" fmla="*/ 0 h 415925"/>
                <a:gd name="connsiteX6" fmla="*/ 149225 w 406400"/>
                <a:gd name="connsiteY6" fmla="*/ 69850 h 415925"/>
                <a:gd name="connsiteX7" fmla="*/ 66675 w 406400"/>
                <a:gd name="connsiteY7" fmla="*/ 152400 h 415925"/>
                <a:gd name="connsiteX8" fmla="*/ 0 w 406400"/>
                <a:gd name="connsiteY8" fmla="*/ 215900 h 41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400" h="415925">
                  <a:moveTo>
                    <a:pt x="0" y="215900"/>
                  </a:moveTo>
                  <a:lnTo>
                    <a:pt x="250825" y="415925"/>
                  </a:lnTo>
                  <a:lnTo>
                    <a:pt x="301625" y="333375"/>
                  </a:lnTo>
                  <a:lnTo>
                    <a:pt x="355600" y="282575"/>
                  </a:lnTo>
                  <a:lnTo>
                    <a:pt x="406400" y="238125"/>
                  </a:lnTo>
                  <a:lnTo>
                    <a:pt x="215900" y="0"/>
                  </a:lnTo>
                  <a:lnTo>
                    <a:pt x="149225" y="69850"/>
                  </a:lnTo>
                  <a:lnTo>
                    <a:pt x="66675" y="152400"/>
                  </a:lnTo>
                  <a:lnTo>
                    <a:pt x="0" y="21590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1837968" y="2047875"/>
              <a:ext cx="342900" cy="371475"/>
            </a:xfrm>
            <a:custGeom>
              <a:avLst/>
              <a:gdLst>
                <a:gd name="connsiteX0" fmla="*/ 0 w 342900"/>
                <a:gd name="connsiteY0" fmla="*/ 95250 h 371475"/>
                <a:gd name="connsiteX1" fmla="*/ 120650 w 342900"/>
                <a:gd name="connsiteY1" fmla="*/ 371475 h 371475"/>
                <a:gd name="connsiteX2" fmla="*/ 206375 w 342900"/>
                <a:gd name="connsiteY2" fmla="*/ 330200 h 371475"/>
                <a:gd name="connsiteX3" fmla="*/ 279400 w 342900"/>
                <a:gd name="connsiteY3" fmla="*/ 311150 h 371475"/>
                <a:gd name="connsiteX4" fmla="*/ 342900 w 342900"/>
                <a:gd name="connsiteY4" fmla="*/ 295275 h 371475"/>
                <a:gd name="connsiteX5" fmla="*/ 288925 w 342900"/>
                <a:gd name="connsiteY5" fmla="*/ 0 h 371475"/>
                <a:gd name="connsiteX6" fmla="*/ 171450 w 342900"/>
                <a:gd name="connsiteY6" fmla="*/ 22225 h 371475"/>
                <a:gd name="connsiteX7" fmla="*/ 73025 w 342900"/>
                <a:gd name="connsiteY7" fmla="*/ 57150 h 371475"/>
                <a:gd name="connsiteX8" fmla="*/ 0 w 342900"/>
                <a:gd name="connsiteY8" fmla="*/ 9525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371475">
                  <a:moveTo>
                    <a:pt x="0" y="95250"/>
                  </a:moveTo>
                  <a:lnTo>
                    <a:pt x="120650" y="371475"/>
                  </a:lnTo>
                  <a:lnTo>
                    <a:pt x="206375" y="330200"/>
                  </a:lnTo>
                  <a:lnTo>
                    <a:pt x="279400" y="311150"/>
                  </a:lnTo>
                  <a:lnTo>
                    <a:pt x="342900" y="295275"/>
                  </a:lnTo>
                  <a:lnTo>
                    <a:pt x="288925" y="0"/>
                  </a:lnTo>
                  <a:lnTo>
                    <a:pt x="171450" y="22225"/>
                  </a:lnTo>
                  <a:lnTo>
                    <a:pt x="73025" y="57150"/>
                  </a:lnTo>
                  <a:lnTo>
                    <a:pt x="0" y="952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342793" y="2032000"/>
              <a:ext cx="368300" cy="346075"/>
            </a:xfrm>
            <a:custGeom>
              <a:avLst/>
              <a:gdLst>
                <a:gd name="connsiteX0" fmla="*/ 0 w 368300"/>
                <a:gd name="connsiteY0" fmla="*/ 295275 h 346075"/>
                <a:gd name="connsiteX1" fmla="*/ 0 w 368300"/>
                <a:gd name="connsiteY1" fmla="*/ 3175 h 346075"/>
                <a:gd name="connsiteX2" fmla="*/ 127000 w 368300"/>
                <a:gd name="connsiteY2" fmla="*/ 0 h 346075"/>
                <a:gd name="connsiteX3" fmla="*/ 266700 w 368300"/>
                <a:gd name="connsiteY3" fmla="*/ 22225 h 346075"/>
                <a:gd name="connsiteX4" fmla="*/ 368300 w 368300"/>
                <a:gd name="connsiteY4" fmla="*/ 60325 h 346075"/>
                <a:gd name="connsiteX5" fmla="*/ 279400 w 368300"/>
                <a:gd name="connsiteY5" fmla="*/ 346075 h 346075"/>
                <a:gd name="connsiteX6" fmla="*/ 187325 w 368300"/>
                <a:gd name="connsiteY6" fmla="*/ 314325 h 346075"/>
                <a:gd name="connsiteX7" fmla="*/ 95250 w 368300"/>
                <a:gd name="connsiteY7" fmla="*/ 292100 h 346075"/>
                <a:gd name="connsiteX8" fmla="*/ 0 w 368300"/>
                <a:gd name="connsiteY8" fmla="*/ 295275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300" h="346075">
                  <a:moveTo>
                    <a:pt x="0" y="295275"/>
                  </a:moveTo>
                  <a:lnTo>
                    <a:pt x="0" y="3175"/>
                  </a:lnTo>
                  <a:lnTo>
                    <a:pt x="127000" y="0"/>
                  </a:lnTo>
                  <a:lnTo>
                    <a:pt x="266700" y="22225"/>
                  </a:lnTo>
                  <a:lnTo>
                    <a:pt x="368300" y="60325"/>
                  </a:lnTo>
                  <a:lnTo>
                    <a:pt x="279400" y="346075"/>
                  </a:lnTo>
                  <a:lnTo>
                    <a:pt x="187325" y="314325"/>
                  </a:lnTo>
                  <a:lnTo>
                    <a:pt x="95250" y="292100"/>
                  </a:lnTo>
                  <a:lnTo>
                    <a:pt x="0" y="29527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742843" y="2159000"/>
              <a:ext cx="384175" cy="390525"/>
            </a:xfrm>
            <a:custGeom>
              <a:avLst/>
              <a:gdLst>
                <a:gd name="connsiteX0" fmla="*/ 0 w 384175"/>
                <a:gd name="connsiteY0" fmla="*/ 273050 h 390525"/>
                <a:gd name="connsiteX1" fmla="*/ 139700 w 384175"/>
                <a:gd name="connsiteY1" fmla="*/ 0 h 390525"/>
                <a:gd name="connsiteX2" fmla="*/ 276225 w 384175"/>
                <a:gd name="connsiteY2" fmla="*/ 76200 h 390525"/>
                <a:gd name="connsiteX3" fmla="*/ 384175 w 384175"/>
                <a:gd name="connsiteY3" fmla="*/ 165100 h 390525"/>
                <a:gd name="connsiteX4" fmla="*/ 190500 w 384175"/>
                <a:gd name="connsiteY4" fmla="*/ 390525 h 390525"/>
                <a:gd name="connsiteX5" fmla="*/ 104775 w 384175"/>
                <a:gd name="connsiteY5" fmla="*/ 314325 h 390525"/>
                <a:gd name="connsiteX6" fmla="*/ 0 w 384175"/>
                <a:gd name="connsiteY6" fmla="*/ 2730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175" h="390525">
                  <a:moveTo>
                    <a:pt x="0" y="273050"/>
                  </a:moveTo>
                  <a:lnTo>
                    <a:pt x="139700" y="0"/>
                  </a:lnTo>
                  <a:lnTo>
                    <a:pt x="276225" y="76200"/>
                  </a:lnTo>
                  <a:lnTo>
                    <a:pt x="384175" y="165100"/>
                  </a:lnTo>
                  <a:lnTo>
                    <a:pt x="190500" y="390525"/>
                  </a:lnTo>
                  <a:lnTo>
                    <a:pt x="104775" y="31432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012718" y="2428875"/>
              <a:ext cx="457200" cy="488950"/>
            </a:xfrm>
            <a:custGeom>
              <a:avLst/>
              <a:gdLst>
                <a:gd name="connsiteX0" fmla="*/ 0 w 457200"/>
                <a:gd name="connsiteY0" fmla="*/ 200025 h 488950"/>
                <a:gd name="connsiteX1" fmla="*/ 225425 w 457200"/>
                <a:gd name="connsiteY1" fmla="*/ 0 h 488950"/>
                <a:gd name="connsiteX2" fmla="*/ 368300 w 457200"/>
                <a:gd name="connsiteY2" fmla="*/ 177800 h 488950"/>
                <a:gd name="connsiteX3" fmla="*/ 457200 w 457200"/>
                <a:gd name="connsiteY3" fmla="*/ 374650 h 488950"/>
                <a:gd name="connsiteX4" fmla="*/ 174625 w 457200"/>
                <a:gd name="connsiteY4" fmla="*/ 488950 h 488950"/>
                <a:gd name="connsiteX5" fmla="*/ 107950 w 457200"/>
                <a:gd name="connsiteY5" fmla="*/ 330200 h 488950"/>
                <a:gd name="connsiteX6" fmla="*/ 0 w 457200"/>
                <a:gd name="connsiteY6" fmla="*/ 20002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488950">
                  <a:moveTo>
                    <a:pt x="0" y="200025"/>
                  </a:moveTo>
                  <a:lnTo>
                    <a:pt x="225425" y="0"/>
                  </a:lnTo>
                  <a:lnTo>
                    <a:pt x="368300" y="177800"/>
                  </a:lnTo>
                  <a:lnTo>
                    <a:pt x="457200" y="374650"/>
                  </a:lnTo>
                  <a:lnTo>
                    <a:pt x="174625" y="488950"/>
                  </a:lnTo>
                  <a:lnTo>
                    <a:pt x="107950" y="330200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225443" y="2971800"/>
              <a:ext cx="327025" cy="247650"/>
            </a:xfrm>
            <a:custGeom>
              <a:avLst/>
              <a:gdLst>
                <a:gd name="connsiteX0" fmla="*/ 0 w 327025"/>
                <a:gd name="connsiteY0" fmla="*/ 69850 h 247650"/>
                <a:gd name="connsiteX1" fmla="*/ 19050 w 327025"/>
                <a:gd name="connsiteY1" fmla="*/ 158750 h 247650"/>
                <a:gd name="connsiteX2" fmla="*/ 25400 w 327025"/>
                <a:gd name="connsiteY2" fmla="*/ 247650 h 247650"/>
                <a:gd name="connsiteX3" fmla="*/ 327025 w 327025"/>
                <a:gd name="connsiteY3" fmla="*/ 231775 h 247650"/>
                <a:gd name="connsiteX4" fmla="*/ 317500 w 327025"/>
                <a:gd name="connsiteY4" fmla="*/ 114300 h 247650"/>
                <a:gd name="connsiteX5" fmla="*/ 285750 w 327025"/>
                <a:gd name="connsiteY5" fmla="*/ 0 h 247650"/>
                <a:gd name="connsiteX6" fmla="*/ 0 w 327025"/>
                <a:gd name="connsiteY6" fmla="*/ 698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025" h="247650">
                  <a:moveTo>
                    <a:pt x="0" y="69850"/>
                  </a:moveTo>
                  <a:lnTo>
                    <a:pt x="19050" y="158750"/>
                  </a:lnTo>
                  <a:lnTo>
                    <a:pt x="25400" y="247650"/>
                  </a:lnTo>
                  <a:lnTo>
                    <a:pt x="327025" y="231775"/>
                  </a:lnTo>
                  <a:lnTo>
                    <a:pt x="317500" y="114300"/>
                  </a:lnTo>
                  <a:lnTo>
                    <a:pt x="285750" y="0"/>
                  </a:lnTo>
                  <a:lnTo>
                    <a:pt x="0" y="698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3136543" y="3375025"/>
              <a:ext cx="390525" cy="431800"/>
            </a:xfrm>
            <a:custGeom>
              <a:avLst/>
              <a:gdLst>
                <a:gd name="connsiteX0" fmla="*/ 101600 w 390525"/>
                <a:gd name="connsiteY0" fmla="*/ 0 h 431800"/>
                <a:gd name="connsiteX1" fmla="*/ 66675 w 390525"/>
                <a:gd name="connsiteY1" fmla="*/ 149225 h 431800"/>
                <a:gd name="connsiteX2" fmla="*/ 0 w 390525"/>
                <a:gd name="connsiteY2" fmla="*/ 292100 h 431800"/>
                <a:gd name="connsiteX3" fmla="*/ 257175 w 390525"/>
                <a:gd name="connsiteY3" fmla="*/ 431800 h 431800"/>
                <a:gd name="connsiteX4" fmla="*/ 352425 w 390525"/>
                <a:gd name="connsiteY4" fmla="*/ 231775 h 431800"/>
                <a:gd name="connsiteX5" fmla="*/ 390525 w 390525"/>
                <a:gd name="connsiteY5" fmla="*/ 47625 h 431800"/>
                <a:gd name="connsiteX6" fmla="*/ 101600 w 390525"/>
                <a:gd name="connsiteY6" fmla="*/ 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431800">
                  <a:moveTo>
                    <a:pt x="101600" y="0"/>
                  </a:moveTo>
                  <a:lnTo>
                    <a:pt x="66675" y="149225"/>
                  </a:lnTo>
                  <a:lnTo>
                    <a:pt x="0" y="292100"/>
                  </a:lnTo>
                  <a:lnTo>
                    <a:pt x="257175" y="431800"/>
                  </a:lnTo>
                  <a:lnTo>
                    <a:pt x="352425" y="231775"/>
                  </a:lnTo>
                  <a:lnTo>
                    <a:pt x="390525" y="47625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84118" y="3851275"/>
              <a:ext cx="441325" cy="419100"/>
            </a:xfrm>
            <a:custGeom>
              <a:avLst/>
              <a:gdLst>
                <a:gd name="connsiteX0" fmla="*/ 0 w 441325"/>
                <a:gd name="connsiteY0" fmla="*/ 168275 h 419100"/>
                <a:gd name="connsiteX1" fmla="*/ 133350 w 441325"/>
                <a:gd name="connsiteY1" fmla="*/ 92075 h 419100"/>
                <a:gd name="connsiteX2" fmla="*/ 228600 w 441325"/>
                <a:gd name="connsiteY2" fmla="*/ 0 h 419100"/>
                <a:gd name="connsiteX3" fmla="*/ 441325 w 441325"/>
                <a:gd name="connsiteY3" fmla="*/ 203200 h 419100"/>
                <a:gd name="connsiteX4" fmla="*/ 320675 w 441325"/>
                <a:gd name="connsiteY4" fmla="*/ 320675 h 419100"/>
                <a:gd name="connsiteX5" fmla="*/ 146050 w 441325"/>
                <a:gd name="connsiteY5" fmla="*/ 419100 h 419100"/>
                <a:gd name="connsiteX6" fmla="*/ 0 w 441325"/>
                <a:gd name="connsiteY6" fmla="*/ 16827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325" h="419100">
                  <a:moveTo>
                    <a:pt x="0" y="168275"/>
                  </a:moveTo>
                  <a:lnTo>
                    <a:pt x="133350" y="92075"/>
                  </a:lnTo>
                  <a:lnTo>
                    <a:pt x="228600" y="0"/>
                  </a:lnTo>
                  <a:lnTo>
                    <a:pt x="441325" y="203200"/>
                  </a:lnTo>
                  <a:lnTo>
                    <a:pt x="320675" y="320675"/>
                  </a:lnTo>
                  <a:lnTo>
                    <a:pt x="146050" y="419100"/>
                  </a:lnTo>
                  <a:lnTo>
                    <a:pt x="0" y="16827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463443" y="4089400"/>
              <a:ext cx="269875" cy="333375"/>
            </a:xfrm>
            <a:custGeom>
              <a:avLst/>
              <a:gdLst>
                <a:gd name="connsiteX0" fmla="*/ 0 w 269875"/>
                <a:gd name="connsiteY0" fmla="*/ 31750 h 333375"/>
                <a:gd name="connsiteX1" fmla="*/ 98425 w 269875"/>
                <a:gd name="connsiteY1" fmla="*/ 19050 h 333375"/>
                <a:gd name="connsiteX2" fmla="*/ 171450 w 269875"/>
                <a:gd name="connsiteY2" fmla="*/ 0 h 333375"/>
                <a:gd name="connsiteX3" fmla="*/ 269875 w 269875"/>
                <a:gd name="connsiteY3" fmla="*/ 279400 h 333375"/>
                <a:gd name="connsiteX4" fmla="*/ 171450 w 269875"/>
                <a:gd name="connsiteY4" fmla="*/ 307975 h 333375"/>
                <a:gd name="connsiteX5" fmla="*/ 41275 w 269875"/>
                <a:gd name="connsiteY5" fmla="*/ 333375 h 333375"/>
                <a:gd name="connsiteX6" fmla="*/ 0 w 269875"/>
                <a:gd name="connsiteY6" fmla="*/ 3175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875" h="333375">
                  <a:moveTo>
                    <a:pt x="0" y="31750"/>
                  </a:moveTo>
                  <a:lnTo>
                    <a:pt x="98425" y="19050"/>
                  </a:lnTo>
                  <a:lnTo>
                    <a:pt x="171450" y="0"/>
                  </a:lnTo>
                  <a:lnTo>
                    <a:pt x="269875" y="279400"/>
                  </a:lnTo>
                  <a:lnTo>
                    <a:pt x="171450" y="307975"/>
                  </a:lnTo>
                  <a:lnTo>
                    <a:pt x="41275" y="333375"/>
                  </a:lnTo>
                  <a:lnTo>
                    <a:pt x="0" y="317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9" name="Google Shape;1334;p112">
            <a:extLst>
              <a:ext uri="{FF2B5EF4-FFF2-40B4-BE49-F238E27FC236}">
                <a16:creationId xmlns:a16="http://schemas.microsoft.com/office/drawing/2014/main" id="{CB56D4EA-E063-7318-B011-639BA5009FB7}"/>
              </a:ext>
            </a:extLst>
          </p:cNvPr>
          <p:cNvGrpSpPr/>
          <p:nvPr/>
        </p:nvGrpSpPr>
        <p:grpSpPr>
          <a:xfrm>
            <a:off x="4758422" y="1089315"/>
            <a:ext cx="1186215" cy="519344"/>
            <a:chOff x="3519001" y="4287460"/>
            <a:chExt cx="1186215" cy="519344"/>
          </a:xfrm>
        </p:grpSpPr>
        <p:grpSp>
          <p:nvGrpSpPr>
            <p:cNvPr id="14" name="Google Shape;1335;p112">
              <a:extLst>
                <a:ext uri="{FF2B5EF4-FFF2-40B4-BE49-F238E27FC236}">
                  <a16:creationId xmlns:a16="http://schemas.microsoft.com/office/drawing/2014/main" id="{C40E98E1-1CE5-ABE7-A9F9-9AE969953FEF}"/>
                </a:ext>
              </a:extLst>
            </p:cNvPr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40" name="Google Shape;1336;p112">
                <a:extLst>
                  <a:ext uri="{FF2B5EF4-FFF2-40B4-BE49-F238E27FC236}">
                    <a16:creationId xmlns:a16="http://schemas.microsoft.com/office/drawing/2014/main" id="{5542E1EA-B212-4FE6-2657-A5F6E26390A9}"/>
                  </a:ext>
                </a:extLst>
              </p:cNvPr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41" name="Google Shape;1337;p112">
                <a:extLst>
                  <a:ext uri="{FF2B5EF4-FFF2-40B4-BE49-F238E27FC236}">
                    <a16:creationId xmlns:a16="http://schemas.microsoft.com/office/drawing/2014/main" id="{786BFF29-1C9E-D1DD-1AA8-1A29E58F4310}"/>
                  </a:ext>
                </a:extLst>
              </p:cNvPr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dataset collection</a:t>
                </a:r>
              </a:p>
            </p:txBody>
          </p:sp>
        </p:grpSp>
        <p:grpSp>
          <p:nvGrpSpPr>
            <p:cNvPr id="27" name="Google Shape;1338;p112">
              <a:extLst>
                <a:ext uri="{FF2B5EF4-FFF2-40B4-BE49-F238E27FC236}">
                  <a16:creationId xmlns:a16="http://schemas.microsoft.com/office/drawing/2014/main" id="{1BA6E0AA-B556-9551-6CB5-4F439024468C}"/>
                </a:ext>
              </a:extLst>
            </p:cNvPr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37" name="Google Shape;1339;p112">
                <a:extLst>
                  <a:ext uri="{FF2B5EF4-FFF2-40B4-BE49-F238E27FC236}">
                    <a16:creationId xmlns:a16="http://schemas.microsoft.com/office/drawing/2014/main" id="{5A96C362-2FA5-C514-B342-5F52D048827B}"/>
                  </a:ext>
                </a:extLst>
              </p:cNvPr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9" name="Google Shape;1340;p112">
                <a:extLst>
                  <a:ext uri="{FF2B5EF4-FFF2-40B4-BE49-F238E27FC236}">
                    <a16:creationId xmlns:a16="http://schemas.microsoft.com/office/drawing/2014/main" id="{5CA8A086-C36F-CECA-A3AB-C13C1D4B81E4}"/>
                  </a:ext>
                </a:extLst>
              </p:cNvPr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</p:grpSp>
        <p:grpSp>
          <p:nvGrpSpPr>
            <p:cNvPr id="28" name="Google Shape;1341;p112">
              <a:extLst>
                <a:ext uri="{FF2B5EF4-FFF2-40B4-BE49-F238E27FC236}">
                  <a16:creationId xmlns:a16="http://schemas.microsoft.com/office/drawing/2014/main" id="{34DD4EA4-CEDB-C9C0-8ADA-EEEDEC74EBE3}"/>
                </a:ext>
              </a:extLst>
            </p:cNvPr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35" name="Google Shape;1342;p112">
                <a:extLst>
                  <a:ext uri="{FF2B5EF4-FFF2-40B4-BE49-F238E27FC236}">
                    <a16:creationId xmlns:a16="http://schemas.microsoft.com/office/drawing/2014/main" id="{7CD60B46-CF7B-372F-7680-2414869BEC72}"/>
                  </a:ext>
                </a:extLst>
              </p:cNvPr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6" name="Google Shape;1343;p112">
                <a:extLst>
                  <a:ext uri="{FF2B5EF4-FFF2-40B4-BE49-F238E27FC236}">
                    <a16:creationId xmlns:a16="http://schemas.microsoft.com/office/drawing/2014/main" id="{6A37BEAD-51C6-5C40-C429-CA7688068E73}"/>
                  </a:ext>
                </a:extLst>
              </p:cNvPr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ETL</a:t>
                </a:r>
              </a:p>
            </p:txBody>
          </p:sp>
        </p:grpSp>
        <p:grpSp>
          <p:nvGrpSpPr>
            <p:cNvPr id="29" name="Google Shape;1344;p112">
              <a:extLst>
                <a:ext uri="{FF2B5EF4-FFF2-40B4-BE49-F238E27FC236}">
                  <a16:creationId xmlns:a16="http://schemas.microsoft.com/office/drawing/2014/main" id="{33A50BB2-3FF3-ABA1-B669-DDC0DB8298F5}"/>
                </a:ext>
              </a:extLst>
            </p:cNvPr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33" name="Google Shape;1345;p112">
                <a:extLst>
                  <a:ext uri="{FF2B5EF4-FFF2-40B4-BE49-F238E27FC236}">
                    <a16:creationId xmlns:a16="http://schemas.microsoft.com/office/drawing/2014/main" id="{4DD11A99-CCE2-B46A-8A8F-20249F336658}"/>
                  </a:ext>
                </a:extLst>
              </p:cNvPr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4" name="Google Shape;1346;p112">
                <a:extLst>
                  <a:ext uri="{FF2B5EF4-FFF2-40B4-BE49-F238E27FC236}">
                    <a16:creationId xmlns:a16="http://schemas.microsoft.com/office/drawing/2014/main" id="{05A05FDC-3B31-8139-E958-5E12CBD3B684}"/>
                  </a:ext>
                </a:extLst>
              </p:cNvPr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</p:grpSp>
        <p:grpSp>
          <p:nvGrpSpPr>
            <p:cNvPr id="30" name="Google Shape;1347;p112">
              <a:extLst>
                <a:ext uri="{FF2B5EF4-FFF2-40B4-BE49-F238E27FC236}">
                  <a16:creationId xmlns:a16="http://schemas.microsoft.com/office/drawing/2014/main" id="{68A0329C-84B3-3875-7032-2A16DC306FCB}"/>
                </a:ext>
              </a:extLst>
            </p:cNvPr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31" name="Google Shape;1348;p112">
                <a:extLst>
                  <a:ext uri="{FF2B5EF4-FFF2-40B4-BE49-F238E27FC236}">
                    <a16:creationId xmlns:a16="http://schemas.microsoft.com/office/drawing/2014/main" id="{7D4429D1-AE52-8479-CC3C-80B9CB5290DF}"/>
                  </a:ext>
                </a:extLst>
              </p:cNvPr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2" name="Google Shape;1349;p112">
                <a:extLst>
                  <a:ext uri="{FF2B5EF4-FFF2-40B4-BE49-F238E27FC236}">
                    <a16:creationId xmlns:a16="http://schemas.microsoft.com/office/drawing/2014/main" id="{7A12219F-B430-3249-AFD0-5B992DC1DE14}"/>
                  </a:ext>
                </a:extLst>
              </p:cNvPr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inference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F22EF8-A09E-F5C9-7BA5-9C7442ACEFF3}"/>
              </a:ext>
            </a:extLst>
          </p:cNvPr>
          <p:cNvGrpSpPr/>
          <p:nvPr/>
        </p:nvGrpSpPr>
        <p:grpSpPr>
          <a:xfrm>
            <a:off x="4758421" y="1074920"/>
            <a:ext cx="826454" cy="533739"/>
            <a:chOff x="4758421" y="1074920"/>
            <a:chExt cx="826454" cy="5337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7EF207-026F-02A7-7B62-BF2F93F50B4C}"/>
                </a:ext>
              </a:extLst>
            </p:cNvPr>
            <p:cNvSpPr/>
            <p:nvPr/>
          </p:nvSpPr>
          <p:spPr>
            <a:xfrm>
              <a:off x="4758421" y="1293739"/>
              <a:ext cx="504533" cy="314920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  <a:cs typeface="+mj-l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FB129DF-F521-66A0-0AD1-79EF65BC29F4}"/>
                </a:ext>
              </a:extLst>
            </p:cNvPr>
            <p:cNvSpPr/>
            <p:nvPr/>
          </p:nvSpPr>
          <p:spPr>
            <a:xfrm>
              <a:off x="4758421" y="1074920"/>
              <a:ext cx="826454" cy="115764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  <a:cs typeface="+mj-lt"/>
              </a:endParaRPr>
            </a:p>
          </p:txBody>
        </p:sp>
      </p:grp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37F2A369-6518-12CF-7E51-85BB825A6D98}"/>
              </a:ext>
            </a:extLst>
          </p:cNvPr>
          <p:cNvSpPr txBox="1"/>
          <p:nvPr/>
        </p:nvSpPr>
        <p:spPr>
          <a:xfrm>
            <a:off x="4897022" y="4751679"/>
            <a:ext cx="389083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developer.nvidia.com/blog/gpu-accelerated-analytics-rapids/</a:t>
            </a:r>
            <a:endParaRPr lang="en-US" sz="1000" i="0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833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Utilization vs Allocation</a:t>
            </a:r>
            <a:endParaRPr lang="en-GB" dirty="0"/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FE1FC3D6-362C-D411-F892-4783A915F9F9}"/>
              </a:ext>
            </a:extLst>
          </p:cNvPr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People sometimes confuse utilization for allocation, but they are not the same.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036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1281;p110"/>
          <p:cNvGrpSpPr/>
          <p:nvPr/>
        </p:nvGrpSpPr>
        <p:grpSpPr>
          <a:xfrm>
            <a:off x="4572000" y="1617642"/>
            <a:ext cx="3584163" cy="2389369"/>
            <a:chOff x="3882859" y="1464604"/>
            <a:chExt cx="4146104" cy="2763986"/>
          </a:xfrm>
        </p:grpSpPr>
        <p:grpSp>
          <p:nvGrpSpPr>
            <p:cNvPr id="342" name="Google Shape;1282;p110"/>
            <p:cNvGrpSpPr/>
            <p:nvPr/>
          </p:nvGrpSpPr>
          <p:grpSpPr>
            <a:xfrm>
              <a:off x="3882859" y="1464604"/>
              <a:ext cx="4146104" cy="2763986"/>
              <a:chOff x="1523999" y="539749"/>
              <a:chExt cx="4982100" cy="3321300"/>
            </a:xfrm>
          </p:grpSpPr>
          <p:pic>
            <p:nvPicPr>
              <p:cNvPr id="355" name="Google Shape;1283;p110"/>
              <p:cNvPicPr preferRelativeResize="0"/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1523999" y="539749"/>
                <a:ext cx="4982100" cy="3321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" name="Google Shape;1284;p110"/>
              <p:cNvSpPr/>
              <p:nvPr/>
            </p:nvSpPr>
            <p:spPr>
              <a:xfrm>
                <a:off x="3218914" y="1865937"/>
                <a:ext cx="1600563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1000" b="1" i="0" u="none" strike="noStrike" cap="none" dirty="0">
                    <a:solidFill>
                      <a:srgbClr val="7F7F7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POWERED WORKFLOW</a:t>
                </a:r>
              </a:p>
            </p:txBody>
          </p:sp>
          <p:sp>
            <p:nvSpPr>
              <p:cNvPr id="358" name="Google Shape;1285;p110"/>
              <p:cNvSpPr/>
              <p:nvPr/>
            </p:nvSpPr>
            <p:spPr>
              <a:xfrm>
                <a:off x="3145971" y="1331383"/>
                <a:ext cx="1738200" cy="1738200"/>
              </a:xfrm>
              <a:prstGeom prst="ellipse">
                <a:avLst/>
              </a:pr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43" name="Google Shape;1286;p110"/>
            <p:cNvGrpSpPr/>
            <p:nvPr/>
          </p:nvGrpSpPr>
          <p:grpSpPr>
            <a:xfrm>
              <a:off x="5003942" y="1885639"/>
              <a:ext cx="1903785" cy="1910474"/>
              <a:chOff x="1307592" y="1885639"/>
              <a:chExt cx="1903785" cy="1910474"/>
            </a:xfrm>
          </p:grpSpPr>
          <p:grpSp>
            <p:nvGrpSpPr>
              <p:cNvPr id="344" name="Google Shape;1287;p110"/>
              <p:cNvGrpSpPr/>
              <p:nvPr/>
            </p:nvGrpSpPr>
            <p:grpSpPr>
              <a:xfrm>
                <a:off x="1307592" y="1894660"/>
                <a:ext cx="1903785" cy="1901453"/>
                <a:chOff x="1307592" y="1894660"/>
                <a:chExt cx="1903785" cy="1901453"/>
              </a:xfrm>
            </p:grpSpPr>
            <p:cxnSp>
              <p:nvCxnSpPr>
                <p:cNvPr id="350" name="Google Shape;1288;p110"/>
                <p:cNvCxnSpPr/>
                <p:nvPr/>
              </p:nvCxnSpPr>
              <p:spPr>
                <a:xfrm>
                  <a:off x="1307592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2" name="Google Shape;1289;p110"/>
                <p:cNvCxnSpPr/>
                <p:nvPr/>
              </p:nvCxnSpPr>
              <p:spPr>
                <a:xfrm rot="10800000">
                  <a:off x="2264029" y="1894660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" name="Google Shape;1290;p110"/>
                <p:cNvCxnSpPr/>
                <p:nvPr/>
              </p:nvCxnSpPr>
              <p:spPr>
                <a:xfrm rot="10800000">
                  <a:off x="2264029" y="3712113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4" name="Google Shape;1291;p110"/>
                <p:cNvCxnSpPr/>
                <p:nvPr/>
              </p:nvCxnSpPr>
              <p:spPr>
                <a:xfrm>
                  <a:off x="3092577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346" name="Google Shape;1292;p110"/>
              <p:cNvSpPr txBox="1"/>
              <p:nvPr/>
            </p:nvSpPr>
            <p:spPr>
              <a:xfrm>
                <a:off x="2154500" y="3534533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6</a:t>
                </a:r>
              </a:p>
            </p:txBody>
          </p:sp>
          <p:sp>
            <p:nvSpPr>
              <p:cNvPr id="347" name="Google Shape;1293;p110"/>
              <p:cNvSpPr txBox="1"/>
              <p:nvPr/>
            </p:nvSpPr>
            <p:spPr>
              <a:xfrm>
                <a:off x="1358187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9</a:t>
                </a:r>
              </a:p>
            </p:txBody>
          </p:sp>
          <p:sp>
            <p:nvSpPr>
              <p:cNvPr id="348" name="Google Shape;1294;p110"/>
              <p:cNvSpPr txBox="1"/>
              <p:nvPr/>
            </p:nvSpPr>
            <p:spPr>
              <a:xfrm>
                <a:off x="2960869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</a:t>
                </a:r>
              </a:p>
            </p:txBody>
          </p:sp>
          <p:sp>
            <p:nvSpPr>
              <p:cNvPr id="349" name="Google Shape;1295;p110"/>
              <p:cNvSpPr txBox="1"/>
              <p:nvPr/>
            </p:nvSpPr>
            <p:spPr>
              <a:xfrm>
                <a:off x="2079021" y="1885639"/>
                <a:ext cx="382614" cy="375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 dirty="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12</a:t>
                </a:r>
              </a:p>
            </p:txBody>
          </p:sp>
        </p:grpSp>
      </p:grpSp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>
                <a:solidFill>
                  <a:srgbClr val="00263E"/>
                </a:solidFill>
              </a:rPr>
              <a:t>Example: GPU usage during ‘analysis’</a:t>
            </a:r>
            <a:endParaRPr sz="2400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2550" y="1600275"/>
            <a:ext cx="2616200" cy="240204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cs typeface="+mj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275876-764C-7DBC-C49A-1725B0738299}"/>
              </a:ext>
            </a:extLst>
          </p:cNvPr>
          <p:cNvGrpSpPr/>
          <p:nvPr/>
        </p:nvGrpSpPr>
        <p:grpSpPr>
          <a:xfrm>
            <a:off x="5262955" y="1727200"/>
            <a:ext cx="2200790" cy="2150610"/>
            <a:chOff x="1137227" y="2032000"/>
            <a:chExt cx="2415241" cy="2390775"/>
          </a:xfrm>
        </p:grpSpPr>
        <p:sp>
          <p:nvSpPr>
            <p:cNvPr id="2" name="Freeform: Shape 1"/>
            <p:cNvSpPr/>
            <p:nvPr/>
          </p:nvSpPr>
          <p:spPr>
            <a:xfrm>
              <a:off x="1137227" y="2696135"/>
              <a:ext cx="389965" cy="584947"/>
            </a:xfrm>
            <a:custGeom>
              <a:avLst/>
              <a:gdLst>
                <a:gd name="connsiteX0" fmla="*/ 302559 w 389965"/>
                <a:gd name="connsiteY0" fmla="*/ 578224 h 584947"/>
                <a:gd name="connsiteX1" fmla="*/ 309282 w 389965"/>
                <a:gd name="connsiteY1" fmla="*/ 356347 h 584947"/>
                <a:gd name="connsiteX2" fmla="*/ 389965 w 389965"/>
                <a:gd name="connsiteY2" fmla="*/ 147918 h 584947"/>
                <a:gd name="connsiteX3" fmla="*/ 134470 w 389965"/>
                <a:gd name="connsiteY3" fmla="*/ 0 h 584947"/>
                <a:gd name="connsiteX4" fmla="*/ 60512 w 389965"/>
                <a:gd name="connsiteY4" fmla="*/ 154641 h 584947"/>
                <a:gd name="connsiteX5" fmla="*/ 6723 w 389965"/>
                <a:gd name="connsiteY5" fmla="*/ 369794 h 584947"/>
                <a:gd name="connsiteX6" fmla="*/ 0 w 389965"/>
                <a:gd name="connsiteY6" fmla="*/ 584947 h 584947"/>
                <a:gd name="connsiteX7" fmla="*/ 302559 w 389965"/>
                <a:gd name="connsiteY7" fmla="*/ 578224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9965" h="584947">
                  <a:moveTo>
                    <a:pt x="302559" y="578224"/>
                  </a:moveTo>
                  <a:lnTo>
                    <a:pt x="309282" y="356347"/>
                  </a:lnTo>
                  <a:lnTo>
                    <a:pt x="389965" y="147918"/>
                  </a:lnTo>
                  <a:lnTo>
                    <a:pt x="134470" y="0"/>
                  </a:lnTo>
                  <a:lnTo>
                    <a:pt x="60512" y="154641"/>
                  </a:lnTo>
                  <a:lnTo>
                    <a:pt x="6723" y="369794"/>
                  </a:lnTo>
                  <a:lnTo>
                    <a:pt x="0" y="584947"/>
                  </a:lnTo>
                  <a:lnTo>
                    <a:pt x="302559" y="578224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" name="Freeform: Shape 2"/>
            <p:cNvSpPr/>
            <p:nvPr/>
          </p:nvSpPr>
          <p:spPr>
            <a:xfrm>
              <a:off x="1374418" y="2289175"/>
              <a:ext cx="406400" cy="415925"/>
            </a:xfrm>
            <a:custGeom>
              <a:avLst/>
              <a:gdLst>
                <a:gd name="connsiteX0" fmla="*/ 0 w 406400"/>
                <a:gd name="connsiteY0" fmla="*/ 215900 h 415925"/>
                <a:gd name="connsiteX1" fmla="*/ 250825 w 406400"/>
                <a:gd name="connsiteY1" fmla="*/ 415925 h 415925"/>
                <a:gd name="connsiteX2" fmla="*/ 301625 w 406400"/>
                <a:gd name="connsiteY2" fmla="*/ 333375 h 415925"/>
                <a:gd name="connsiteX3" fmla="*/ 355600 w 406400"/>
                <a:gd name="connsiteY3" fmla="*/ 282575 h 415925"/>
                <a:gd name="connsiteX4" fmla="*/ 406400 w 406400"/>
                <a:gd name="connsiteY4" fmla="*/ 238125 h 415925"/>
                <a:gd name="connsiteX5" fmla="*/ 215900 w 406400"/>
                <a:gd name="connsiteY5" fmla="*/ 0 h 415925"/>
                <a:gd name="connsiteX6" fmla="*/ 149225 w 406400"/>
                <a:gd name="connsiteY6" fmla="*/ 69850 h 415925"/>
                <a:gd name="connsiteX7" fmla="*/ 66675 w 406400"/>
                <a:gd name="connsiteY7" fmla="*/ 152400 h 415925"/>
                <a:gd name="connsiteX8" fmla="*/ 0 w 406400"/>
                <a:gd name="connsiteY8" fmla="*/ 215900 h 41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400" h="415925">
                  <a:moveTo>
                    <a:pt x="0" y="215900"/>
                  </a:moveTo>
                  <a:lnTo>
                    <a:pt x="250825" y="415925"/>
                  </a:lnTo>
                  <a:lnTo>
                    <a:pt x="301625" y="333375"/>
                  </a:lnTo>
                  <a:lnTo>
                    <a:pt x="355600" y="282575"/>
                  </a:lnTo>
                  <a:lnTo>
                    <a:pt x="406400" y="238125"/>
                  </a:lnTo>
                  <a:lnTo>
                    <a:pt x="215900" y="0"/>
                  </a:lnTo>
                  <a:lnTo>
                    <a:pt x="149225" y="69850"/>
                  </a:lnTo>
                  <a:lnTo>
                    <a:pt x="66675" y="152400"/>
                  </a:lnTo>
                  <a:lnTo>
                    <a:pt x="0" y="21590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1837968" y="2047875"/>
              <a:ext cx="342900" cy="371475"/>
            </a:xfrm>
            <a:custGeom>
              <a:avLst/>
              <a:gdLst>
                <a:gd name="connsiteX0" fmla="*/ 0 w 342900"/>
                <a:gd name="connsiteY0" fmla="*/ 95250 h 371475"/>
                <a:gd name="connsiteX1" fmla="*/ 120650 w 342900"/>
                <a:gd name="connsiteY1" fmla="*/ 371475 h 371475"/>
                <a:gd name="connsiteX2" fmla="*/ 206375 w 342900"/>
                <a:gd name="connsiteY2" fmla="*/ 330200 h 371475"/>
                <a:gd name="connsiteX3" fmla="*/ 279400 w 342900"/>
                <a:gd name="connsiteY3" fmla="*/ 311150 h 371475"/>
                <a:gd name="connsiteX4" fmla="*/ 342900 w 342900"/>
                <a:gd name="connsiteY4" fmla="*/ 295275 h 371475"/>
                <a:gd name="connsiteX5" fmla="*/ 288925 w 342900"/>
                <a:gd name="connsiteY5" fmla="*/ 0 h 371475"/>
                <a:gd name="connsiteX6" fmla="*/ 171450 w 342900"/>
                <a:gd name="connsiteY6" fmla="*/ 22225 h 371475"/>
                <a:gd name="connsiteX7" fmla="*/ 73025 w 342900"/>
                <a:gd name="connsiteY7" fmla="*/ 57150 h 371475"/>
                <a:gd name="connsiteX8" fmla="*/ 0 w 342900"/>
                <a:gd name="connsiteY8" fmla="*/ 9525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371475">
                  <a:moveTo>
                    <a:pt x="0" y="95250"/>
                  </a:moveTo>
                  <a:lnTo>
                    <a:pt x="120650" y="371475"/>
                  </a:lnTo>
                  <a:lnTo>
                    <a:pt x="206375" y="330200"/>
                  </a:lnTo>
                  <a:lnTo>
                    <a:pt x="279400" y="311150"/>
                  </a:lnTo>
                  <a:lnTo>
                    <a:pt x="342900" y="295275"/>
                  </a:lnTo>
                  <a:lnTo>
                    <a:pt x="288925" y="0"/>
                  </a:lnTo>
                  <a:lnTo>
                    <a:pt x="171450" y="22225"/>
                  </a:lnTo>
                  <a:lnTo>
                    <a:pt x="73025" y="57150"/>
                  </a:lnTo>
                  <a:lnTo>
                    <a:pt x="0" y="952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342793" y="2032000"/>
              <a:ext cx="368300" cy="346075"/>
            </a:xfrm>
            <a:custGeom>
              <a:avLst/>
              <a:gdLst>
                <a:gd name="connsiteX0" fmla="*/ 0 w 368300"/>
                <a:gd name="connsiteY0" fmla="*/ 295275 h 346075"/>
                <a:gd name="connsiteX1" fmla="*/ 0 w 368300"/>
                <a:gd name="connsiteY1" fmla="*/ 3175 h 346075"/>
                <a:gd name="connsiteX2" fmla="*/ 127000 w 368300"/>
                <a:gd name="connsiteY2" fmla="*/ 0 h 346075"/>
                <a:gd name="connsiteX3" fmla="*/ 266700 w 368300"/>
                <a:gd name="connsiteY3" fmla="*/ 22225 h 346075"/>
                <a:gd name="connsiteX4" fmla="*/ 368300 w 368300"/>
                <a:gd name="connsiteY4" fmla="*/ 60325 h 346075"/>
                <a:gd name="connsiteX5" fmla="*/ 279400 w 368300"/>
                <a:gd name="connsiteY5" fmla="*/ 346075 h 346075"/>
                <a:gd name="connsiteX6" fmla="*/ 187325 w 368300"/>
                <a:gd name="connsiteY6" fmla="*/ 314325 h 346075"/>
                <a:gd name="connsiteX7" fmla="*/ 95250 w 368300"/>
                <a:gd name="connsiteY7" fmla="*/ 292100 h 346075"/>
                <a:gd name="connsiteX8" fmla="*/ 0 w 368300"/>
                <a:gd name="connsiteY8" fmla="*/ 295275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300" h="346075">
                  <a:moveTo>
                    <a:pt x="0" y="295275"/>
                  </a:moveTo>
                  <a:lnTo>
                    <a:pt x="0" y="3175"/>
                  </a:lnTo>
                  <a:lnTo>
                    <a:pt x="127000" y="0"/>
                  </a:lnTo>
                  <a:lnTo>
                    <a:pt x="266700" y="22225"/>
                  </a:lnTo>
                  <a:lnTo>
                    <a:pt x="368300" y="60325"/>
                  </a:lnTo>
                  <a:lnTo>
                    <a:pt x="279400" y="346075"/>
                  </a:lnTo>
                  <a:lnTo>
                    <a:pt x="187325" y="314325"/>
                  </a:lnTo>
                  <a:lnTo>
                    <a:pt x="95250" y="292100"/>
                  </a:lnTo>
                  <a:lnTo>
                    <a:pt x="0" y="29527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742843" y="2159000"/>
              <a:ext cx="384175" cy="390525"/>
            </a:xfrm>
            <a:custGeom>
              <a:avLst/>
              <a:gdLst>
                <a:gd name="connsiteX0" fmla="*/ 0 w 384175"/>
                <a:gd name="connsiteY0" fmla="*/ 273050 h 390525"/>
                <a:gd name="connsiteX1" fmla="*/ 139700 w 384175"/>
                <a:gd name="connsiteY1" fmla="*/ 0 h 390525"/>
                <a:gd name="connsiteX2" fmla="*/ 276225 w 384175"/>
                <a:gd name="connsiteY2" fmla="*/ 76200 h 390525"/>
                <a:gd name="connsiteX3" fmla="*/ 384175 w 384175"/>
                <a:gd name="connsiteY3" fmla="*/ 165100 h 390525"/>
                <a:gd name="connsiteX4" fmla="*/ 190500 w 384175"/>
                <a:gd name="connsiteY4" fmla="*/ 390525 h 390525"/>
                <a:gd name="connsiteX5" fmla="*/ 104775 w 384175"/>
                <a:gd name="connsiteY5" fmla="*/ 314325 h 390525"/>
                <a:gd name="connsiteX6" fmla="*/ 0 w 384175"/>
                <a:gd name="connsiteY6" fmla="*/ 2730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175" h="390525">
                  <a:moveTo>
                    <a:pt x="0" y="273050"/>
                  </a:moveTo>
                  <a:lnTo>
                    <a:pt x="139700" y="0"/>
                  </a:lnTo>
                  <a:lnTo>
                    <a:pt x="276225" y="76200"/>
                  </a:lnTo>
                  <a:lnTo>
                    <a:pt x="384175" y="165100"/>
                  </a:lnTo>
                  <a:lnTo>
                    <a:pt x="190500" y="390525"/>
                  </a:lnTo>
                  <a:lnTo>
                    <a:pt x="104775" y="31432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012718" y="2428875"/>
              <a:ext cx="457200" cy="488950"/>
            </a:xfrm>
            <a:custGeom>
              <a:avLst/>
              <a:gdLst>
                <a:gd name="connsiteX0" fmla="*/ 0 w 457200"/>
                <a:gd name="connsiteY0" fmla="*/ 200025 h 488950"/>
                <a:gd name="connsiteX1" fmla="*/ 225425 w 457200"/>
                <a:gd name="connsiteY1" fmla="*/ 0 h 488950"/>
                <a:gd name="connsiteX2" fmla="*/ 368300 w 457200"/>
                <a:gd name="connsiteY2" fmla="*/ 177800 h 488950"/>
                <a:gd name="connsiteX3" fmla="*/ 457200 w 457200"/>
                <a:gd name="connsiteY3" fmla="*/ 374650 h 488950"/>
                <a:gd name="connsiteX4" fmla="*/ 174625 w 457200"/>
                <a:gd name="connsiteY4" fmla="*/ 488950 h 488950"/>
                <a:gd name="connsiteX5" fmla="*/ 107950 w 457200"/>
                <a:gd name="connsiteY5" fmla="*/ 330200 h 488950"/>
                <a:gd name="connsiteX6" fmla="*/ 0 w 457200"/>
                <a:gd name="connsiteY6" fmla="*/ 20002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488950">
                  <a:moveTo>
                    <a:pt x="0" y="200025"/>
                  </a:moveTo>
                  <a:lnTo>
                    <a:pt x="225425" y="0"/>
                  </a:lnTo>
                  <a:lnTo>
                    <a:pt x="368300" y="177800"/>
                  </a:lnTo>
                  <a:lnTo>
                    <a:pt x="457200" y="374650"/>
                  </a:lnTo>
                  <a:lnTo>
                    <a:pt x="174625" y="488950"/>
                  </a:lnTo>
                  <a:lnTo>
                    <a:pt x="107950" y="330200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225443" y="2971800"/>
              <a:ext cx="327025" cy="247650"/>
            </a:xfrm>
            <a:custGeom>
              <a:avLst/>
              <a:gdLst>
                <a:gd name="connsiteX0" fmla="*/ 0 w 327025"/>
                <a:gd name="connsiteY0" fmla="*/ 69850 h 247650"/>
                <a:gd name="connsiteX1" fmla="*/ 19050 w 327025"/>
                <a:gd name="connsiteY1" fmla="*/ 158750 h 247650"/>
                <a:gd name="connsiteX2" fmla="*/ 25400 w 327025"/>
                <a:gd name="connsiteY2" fmla="*/ 247650 h 247650"/>
                <a:gd name="connsiteX3" fmla="*/ 327025 w 327025"/>
                <a:gd name="connsiteY3" fmla="*/ 231775 h 247650"/>
                <a:gd name="connsiteX4" fmla="*/ 317500 w 327025"/>
                <a:gd name="connsiteY4" fmla="*/ 114300 h 247650"/>
                <a:gd name="connsiteX5" fmla="*/ 285750 w 327025"/>
                <a:gd name="connsiteY5" fmla="*/ 0 h 247650"/>
                <a:gd name="connsiteX6" fmla="*/ 0 w 327025"/>
                <a:gd name="connsiteY6" fmla="*/ 698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025" h="247650">
                  <a:moveTo>
                    <a:pt x="0" y="69850"/>
                  </a:moveTo>
                  <a:lnTo>
                    <a:pt x="19050" y="158750"/>
                  </a:lnTo>
                  <a:lnTo>
                    <a:pt x="25400" y="247650"/>
                  </a:lnTo>
                  <a:lnTo>
                    <a:pt x="327025" y="231775"/>
                  </a:lnTo>
                  <a:lnTo>
                    <a:pt x="317500" y="114300"/>
                  </a:lnTo>
                  <a:lnTo>
                    <a:pt x="285750" y="0"/>
                  </a:lnTo>
                  <a:lnTo>
                    <a:pt x="0" y="698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3136543" y="3375025"/>
              <a:ext cx="390525" cy="431800"/>
            </a:xfrm>
            <a:custGeom>
              <a:avLst/>
              <a:gdLst>
                <a:gd name="connsiteX0" fmla="*/ 101600 w 390525"/>
                <a:gd name="connsiteY0" fmla="*/ 0 h 431800"/>
                <a:gd name="connsiteX1" fmla="*/ 66675 w 390525"/>
                <a:gd name="connsiteY1" fmla="*/ 149225 h 431800"/>
                <a:gd name="connsiteX2" fmla="*/ 0 w 390525"/>
                <a:gd name="connsiteY2" fmla="*/ 292100 h 431800"/>
                <a:gd name="connsiteX3" fmla="*/ 257175 w 390525"/>
                <a:gd name="connsiteY3" fmla="*/ 431800 h 431800"/>
                <a:gd name="connsiteX4" fmla="*/ 352425 w 390525"/>
                <a:gd name="connsiteY4" fmla="*/ 231775 h 431800"/>
                <a:gd name="connsiteX5" fmla="*/ 390525 w 390525"/>
                <a:gd name="connsiteY5" fmla="*/ 47625 h 431800"/>
                <a:gd name="connsiteX6" fmla="*/ 101600 w 390525"/>
                <a:gd name="connsiteY6" fmla="*/ 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431800">
                  <a:moveTo>
                    <a:pt x="101600" y="0"/>
                  </a:moveTo>
                  <a:lnTo>
                    <a:pt x="66675" y="149225"/>
                  </a:lnTo>
                  <a:lnTo>
                    <a:pt x="0" y="292100"/>
                  </a:lnTo>
                  <a:lnTo>
                    <a:pt x="257175" y="431800"/>
                  </a:lnTo>
                  <a:lnTo>
                    <a:pt x="352425" y="231775"/>
                  </a:lnTo>
                  <a:lnTo>
                    <a:pt x="390525" y="47625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84118" y="3851275"/>
              <a:ext cx="441325" cy="419100"/>
            </a:xfrm>
            <a:custGeom>
              <a:avLst/>
              <a:gdLst>
                <a:gd name="connsiteX0" fmla="*/ 0 w 441325"/>
                <a:gd name="connsiteY0" fmla="*/ 168275 h 419100"/>
                <a:gd name="connsiteX1" fmla="*/ 133350 w 441325"/>
                <a:gd name="connsiteY1" fmla="*/ 92075 h 419100"/>
                <a:gd name="connsiteX2" fmla="*/ 228600 w 441325"/>
                <a:gd name="connsiteY2" fmla="*/ 0 h 419100"/>
                <a:gd name="connsiteX3" fmla="*/ 441325 w 441325"/>
                <a:gd name="connsiteY3" fmla="*/ 203200 h 419100"/>
                <a:gd name="connsiteX4" fmla="*/ 320675 w 441325"/>
                <a:gd name="connsiteY4" fmla="*/ 320675 h 419100"/>
                <a:gd name="connsiteX5" fmla="*/ 146050 w 441325"/>
                <a:gd name="connsiteY5" fmla="*/ 419100 h 419100"/>
                <a:gd name="connsiteX6" fmla="*/ 0 w 441325"/>
                <a:gd name="connsiteY6" fmla="*/ 16827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325" h="419100">
                  <a:moveTo>
                    <a:pt x="0" y="168275"/>
                  </a:moveTo>
                  <a:lnTo>
                    <a:pt x="133350" y="92075"/>
                  </a:lnTo>
                  <a:lnTo>
                    <a:pt x="228600" y="0"/>
                  </a:lnTo>
                  <a:lnTo>
                    <a:pt x="441325" y="203200"/>
                  </a:lnTo>
                  <a:lnTo>
                    <a:pt x="320675" y="320675"/>
                  </a:lnTo>
                  <a:lnTo>
                    <a:pt x="146050" y="419100"/>
                  </a:lnTo>
                  <a:lnTo>
                    <a:pt x="0" y="16827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463443" y="4089400"/>
              <a:ext cx="269875" cy="333375"/>
            </a:xfrm>
            <a:custGeom>
              <a:avLst/>
              <a:gdLst>
                <a:gd name="connsiteX0" fmla="*/ 0 w 269875"/>
                <a:gd name="connsiteY0" fmla="*/ 31750 h 333375"/>
                <a:gd name="connsiteX1" fmla="*/ 98425 w 269875"/>
                <a:gd name="connsiteY1" fmla="*/ 19050 h 333375"/>
                <a:gd name="connsiteX2" fmla="*/ 171450 w 269875"/>
                <a:gd name="connsiteY2" fmla="*/ 0 h 333375"/>
                <a:gd name="connsiteX3" fmla="*/ 269875 w 269875"/>
                <a:gd name="connsiteY3" fmla="*/ 279400 h 333375"/>
                <a:gd name="connsiteX4" fmla="*/ 171450 w 269875"/>
                <a:gd name="connsiteY4" fmla="*/ 307975 h 333375"/>
                <a:gd name="connsiteX5" fmla="*/ 41275 w 269875"/>
                <a:gd name="connsiteY5" fmla="*/ 333375 h 333375"/>
                <a:gd name="connsiteX6" fmla="*/ 0 w 269875"/>
                <a:gd name="connsiteY6" fmla="*/ 3175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875" h="333375">
                  <a:moveTo>
                    <a:pt x="0" y="31750"/>
                  </a:moveTo>
                  <a:lnTo>
                    <a:pt x="98425" y="19050"/>
                  </a:lnTo>
                  <a:lnTo>
                    <a:pt x="171450" y="0"/>
                  </a:lnTo>
                  <a:lnTo>
                    <a:pt x="269875" y="279400"/>
                  </a:lnTo>
                  <a:lnTo>
                    <a:pt x="171450" y="307975"/>
                  </a:lnTo>
                  <a:lnTo>
                    <a:pt x="41275" y="333375"/>
                  </a:lnTo>
                  <a:lnTo>
                    <a:pt x="0" y="317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4" name="Google Shape;862;p91">
            <a:extLst>
              <a:ext uri="{FF2B5EF4-FFF2-40B4-BE49-F238E27FC236}">
                <a16:creationId xmlns:a16="http://schemas.microsoft.com/office/drawing/2014/main" id="{9975C8AF-D058-919A-E260-3BD4391FDED5}"/>
              </a:ext>
            </a:extLst>
          </p:cNvPr>
          <p:cNvSpPr txBox="1"/>
          <p:nvPr/>
        </p:nvSpPr>
        <p:spPr>
          <a:xfrm>
            <a:off x="560797" y="1153535"/>
            <a:ext cx="3143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During </a:t>
            </a:r>
            <a:r>
              <a:rPr lang="en-US" sz="1200" u="sng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most time is spent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writing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code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Intermittently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run segments of code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test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.</a:t>
            </a:r>
            <a:endParaRPr lang="en-US" sz="1200" b="1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9" name="Google Shape;1334;p112">
            <a:extLst>
              <a:ext uri="{FF2B5EF4-FFF2-40B4-BE49-F238E27FC236}">
                <a16:creationId xmlns:a16="http://schemas.microsoft.com/office/drawing/2014/main" id="{CB56D4EA-E063-7318-B011-639BA5009FB7}"/>
              </a:ext>
            </a:extLst>
          </p:cNvPr>
          <p:cNvGrpSpPr/>
          <p:nvPr/>
        </p:nvGrpSpPr>
        <p:grpSpPr>
          <a:xfrm>
            <a:off x="4758422" y="1089315"/>
            <a:ext cx="1186215" cy="519344"/>
            <a:chOff x="3519001" y="4287460"/>
            <a:chExt cx="1186215" cy="519344"/>
          </a:xfrm>
        </p:grpSpPr>
        <p:grpSp>
          <p:nvGrpSpPr>
            <p:cNvPr id="14" name="Google Shape;1335;p112">
              <a:extLst>
                <a:ext uri="{FF2B5EF4-FFF2-40B4-BE49-F238E27FC236}">
                  <a16:creationId xmlns:a16="http://schemas.microsoft.com/office/drawing/2014/main" id="{C40E98E1-1CE5-ABE7-A9F9-9AE969953FEF}"/>
                </a:ext>
              </a:extLst>
            </p:cNvPr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40" name="Google Shape;1336;p112">
                <a:extLst>
                  <a:ext uri="{FF2B5EF4-FFF2-40B4-BE49-F238E27FC236}">
                    <a16:creationId xmlns:a16="http://schemas.microsoft.com/office/drawing/2014/main" id="{5542E1EA-B212-4FE6-2657-A5F6E26390A9}"/>
                  </a:ext>
                </a:extLst>
              </p:cNvPr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41" name="Google Shape;1337;p112">
                <a:extLst>
                  <a:ext uri="{FF2B5EF4-FFF2-40B4-BE49-F238E27FC236}">
                    <a16:creationId xmlns:a16="http://schemas.microsoft.com/office/drawing/2014/main" id="{786BFF29-1C9E-D1DD-1AA8-1A29E58F4310}"/>
                  </a:ext>
                </a:extLst>
              </p:cNvPr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dataset collection</a:t>
                </a:r>
              </a:p>
            </p:txBody>
          </p:sp>
        </p:grpSp>
        <p:grpSp>
          <p:nvGrpSpPr>
            <p:cNvPr id="27" name="Google Shape;1338;p112">
              <a:extLst>
                <a:ext uri="{FF2B5EF4-FFF2-40B4-BE49-F238E27FC236}">
                  <a16:creationId xmlns:a16="http://schemas.microsoft.com/office/drawing/2014/main" id="{1BA6E0AA-B556-9551-6CB5-4F439024468C}"/>
                </a:ext>
              </a:extLst>
            </p:cNvPr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37" name="Google Shape;1339;p112">
                <a:extLst>
                  <a:ext uri="{FF2B5EF4-FFF2-40B4-BE49-F238E27FC236}">
                    <a16:creationId xmlns:a16="http://schemas.microsoft.com/office/drawing/2014/main" id="{5A96C362-2FA5-C514-B342-5F52D048827B}"/>
                  </a:ext>
                </a:extLst>
              </p:cNvPr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9" name="Google Shape;1340;p112">
                <a:extLst>
                  <a:ext uri="{FF2B5EF4-FFF2-40B4-BE49-F238E27FC236}">
                    <a16:creationId xmlns:a16="http://schemas.microsoft.com/office/drawing/2014/main" id="{5CA8A086-C36F-CECA-A3AB-C13C1D4B81E4}"/>
                  </a:ext>
                </a:extLst>
              </p:cNvPr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</p:grpSp>
        <p:grpSp>
          <p:nvGrpSpPr>
            <p:cNvPr id="28" name="Google Shape;1341;p112">
              <a:extLst>
                <a:ext uri="{FF2B5EF4-FFF2-40B4-BE49-F238E27FC236}">
                  <a16:creationId xmlns:a16="http://schemas.microsoft.com/office/drawing/2014/main" id="{34DD4EA4-CEDB-C9C0-8ADA-EEEDEC74EBE3}"/>
                </a:ext>
              </a:extLst>
            </p:cNvPr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35" name="Google Shape;1342;p112">
                <a:extLst>
                  <a:ext uri="{FF2B5EF4-FFF2-40B4-BE49-F238E27FC236}">
                    <a16:creationId xmlns:a16="http://schemas.microsoft.com/office/drawing/2014/main" id="{7CD60B46-CF7B-372F-7680-2414869BEC72}"/>
                  </a:ext>
                </a:extLst>
              </p:cNvPr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6" name="Google Shape;1343;p112">
                <a:extLst>
                  <a:ext uri="{FF2B5EF4-FFF2-40B4-BE49-F238E27FC236}">
                    <a16:creationId xmlns:a16="http://schemas.microsoft.com/office/drawing/2014/main" id="{6A37BEAD-51C6-5C40-C429-CA7688068E73}"/>
                  </a:ext>
                </a:extLst>
              </p:cNvPr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ETL</a:t>
                </a:r>
              </a:p>
            </p:txBody>
          </p:sp>
        </p:grpSp>
        <p:grpSp>
          <p:nvGrpSpPr>
            <p:cNvPr id="29" name="Google Shape;1344;p112">
              <a:extLst>
                <a:ext uri="{FF2B5EF4-FFF2-40B4-BE49-F238E27FC236}">
                  <a16:creationId xmlns:a16="http://schemas.microsoft.com/office/drawing/2014/main" id="{33A50BB2-3FF3-ABA1-B669-DDC0DB8298F5}"/>
                </a:ext>
              </a:extLst>
            </p:cNvPr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33" name="Google Shape;1345;p112">
                <a:extLst>
                  <a:ext uri="{FF2B5EF4-FFF2-40B4-BE49-F238E27FC236}">
                    <a16:creationId xmlns:a16="http://schemas.microsoft.com/office/drawing/2014/main" id="{4DD11A99-CCE2-B46A-8A8F-20249F336658}"/>
                  </a:ext>
                </a:extLst>
              </p:cNvPr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4" name="Google Shape;1346;p112">
                <a:extLst>
                  <a:ext uri="{FF2B5EF4-FFF2-40B4-BE49-F238E27FC236}">
                    <a16:creationId xmlns:a16="http://schemas.microsoft.com/office/drawing/2014/main" id="{05A05FDC-3B31-8139-E958-5E12CBD3B684}"/>
                  </a:ext>
                </a:extLst>
              </p:cNvPr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</p:grpSp>
        <p:grpSp>
          <p:nvGrpSpPr>
            <p:cNvPr id="30" name="Google Shape;1347;p112">
              <a:extLst>
                <a:ext uri="{FF2B5EF4-FFF2-40B4-BE49-F238E27FC236}">
                  <a16:creationId xmlns:a16="http://schemas.microsoft.com/office/drawing/2014/main" id="{68A0329C-84B3-3875-7032-2A16DC306FCB}"/>
                </a:ext>
              </a:extLst>
            </p:cNvPr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31" name="Google Shape;1348;p112">
                <a:extLst>
                  <a:ext uri="{FF2B5EF4-FFF2-40B4-BE49-F238E27FC236}">
                    <a16:creationId xmlns:a16="http://schemas.microsoft.com/office/drawing/2014/main" id="{7D4429D1-AE52-8479-CC3C-80B9CB5290DF}"/>
                  </a:ext>
                </a:extLst>
              </p:cNvPr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2" name="Google Shape;1349;p112">
                <a:extLst>
                  <a:ext uri="{FF2B5EF4-FFF2-40B4-BE49-F238E27FC236}">
                    <a16:creationId xmlns:a16="http://schemas.microsoft.com/office/drawing/2014/main" id="{7A12219F-B430-3249-AFD0-5B992DC1DE14}"/>
                  </a:ext>
                </a:extLst>
              </p:cNvPr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inference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F22EF8-A09E-F5C9-7BA5-9C7442ACEFF3}"/>
              </a:ext>
            </a:extLst>
          </p:cNvPr>
          <p:cNvGrpSpPr/>
          <p:nvPr/>
        </p:nvGrpSpPr>
        <p:grpSpPr>
          <a:xfrm>
            <a:off x="4758421" y="1074920"/>
            <a:ext cx="826454" cy="533739"/>
            <a:chOff x="4758421" y="1074920"/>
            <a:chExt cx="826454" cy="5337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7EF207-026F-02A7-7B62-BF2F93F50B4C}"/>
                </a:ext>
              </a:extLst>
            </p:cNvPr>
            <p:cNvSpPr/>
            <p:nvPr/>
          </p:nvSpPr>
          <p:spPr>
            <a:xfrm>
              <a:off x="4758421" y="1293739"/>
              <a:ext cx="504533" cy="314920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  <a:cs typeface="+mj-l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FB129DF-F521-66A0-0AD1-79EF65BC29F4}"/>
                </a:ext>
              </a:extLst>
            </p:cNvPr>
            <p:cNvSpPr/>
            <p:nvPr/>
          </p:nvSpPr>
          <p:spPr>
            <a:xfrm>
              <a:off x="4758421" y="1074920"/>
              <a:ext cx="826454" cy="115764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  <a:cs typeface="+mj-lt"/>
              </a:endParaRPr>
            </a:p>
          </p:txBody>
        </p:sp>
      </p:grpSp>
      <p:sp>
        <p:nvSpPr>
          <p:cNvPr id="45" name="Google Shape;898;p88">
            <a:extLst>
              <a:ext uri="{FF2B5EF4-FFF2-40B4-BE49-F238E27FC236}">
                <a16:creationId xmlns:a16="http://schemas.microsoft.com/office/drawing/2014/main" id="{9332742E-9EFD-BE6D-FD9D-BE77A9ED952C}"/>
              </a:ext>
            </a:extLst>
          </p:cNvPr>
          <p:cNvSpPr txBox="1"/>
          <p:nvPr/>
        </p:nvSpPr>
        <p:spPr>
          <a:xfrm>
            <a:off x="4897022" y="4751679"/>
            <a:ext cx="389083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developer.nvidia.com/blog/gpu-accelerated-analytics-rapids/</a:t>
            </a:r>
            <a:endParaRPr lang="en-US" sz="1000" i="0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141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1281;p110"/>
          <p:cNvGrpSpPr/>
          <p:nvPr/>
        </p:nvGrpSpPr>
        <p:grpSpPr>
          <a:xfrm>
            <a:off x="4572000" y="1617642"/>
            <a:ext cx="3584163" cy="2389369"/>
            <a:chOff x="3882859" y="1464604"/>
            <a:chExt cx="4146104" cy="2763986"/>
          </a:xfrm>
        </p:grpSpPr>
        <p:grpSp>
          <p:nvGrpSpPr>
            <p:cNvPr id="342" name="Google Shape;1282;p110"/>
            <p:cNvGrpSpPr/>
            <p:nvPr/>
          </p:nvGrpSpPr>
          <p:grpSpPr>
            <a:xfrm>
              <a:off x="3882859" y="1464604"/>
              <a:ext cx="4146104" cy="2763986"/>
              <a:chOff x="1523999" y="539749"/>
              <a:chExt cx="4982100" cy="3321300"/>
            </a:xfrm>
          </p:grpSpPr>
          <p:pic>
            <p:nvPicPr>
              <p:cNvPr id="355" name="Google Shape;1283;p110"/>
              <p:cNvPicPr preferRelativeResize="0"/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1523999" y="539749"/>
                <a:ext cx="4982100" cy="3321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" name="Google Shape;1284;p110"/>
              <p:cNvSpPr/>
              <p:nvPr/>
            </p:nvSpPr>
            <p:spPr>
              <a:xfrm>
                <a:off x="3218914" y="1865937"/>
                <a:ext cx="1600563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1000" b="1" i="0" u="none" strike="noStrike" cap="none" dirty="0">
                    <a:solidFill>
                      <a:srgbClr val="7F7F7F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POWERED WORKFLOW</a:t>
                </a:r>
              </a:p>
            </p:txBody>
          </p:sp>
          <p:sp>
            <p:nvSpPr>
              <p:cNvPr id="358" name="Google Shape;1285;p110"/>
              <p:cNvSpPr/>
              <p:nvPr/>
            </p:nvSpPr>
            <p:spPr>
              <a:xfrm>
                <a:off x="3145971" y="1331383"/>
                <a:ext cx="1738200" cy="1738200"/>
              </a:xfrm>
              <a:prstGeom prst="ellipse">
                <a:avLst/>
              </a:pr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43" name="Google Shape;1286;p110"/>
            <p:cNvGrpSpPr/>
            <p:nvPr/>
          </p:nvGrpSpPr>
          <p:grpSpPr>
            <a:xfrm>
              <a:off x="5003942" y="1885639"/>
              <a:ext cx="1903785" cy="1910474"/>
              <a:chOff x="1307592" y="1885639"/>
              <a:chExt cx="1903785" cy="1910474"/>
            </a:xfrm>
          </p:grpSpPr>
          <p:grpSp>
            <p:nvGrpSpPr>
              <p:cNvPr id="344" name="Google Shape;1287;p110"/>
              <p:cNvGrpSpPr/>
              <p:nvPr/>
            </p:nvGrpSpPr>
            <p:grpSpPr>
              <a:xfrm>
                <a:off x="1307592" y="1894660"/>
                <a:ext cx="1903785" cy="1901453"/>
                <a:chOff x="1307592" y="1894660"/>
                <a:chExt cx="1903785" cy="1901453"/>
              </a:xfrm>
            </p:grpSpPr>
            <p:cxnSp>
              <p:nvCxnSpPr>
                <p:cNvPr id="350" name="Google Shape;1288;p110"/>
                <p:cNvCxnSpPr/>
                <p:nvPr/>
              </p:nvCxnSpPr>
              <p:spPr>
                <a:xfrm>
                  <a:off x="1307592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2" name="Google Shape;1289;p110"/>
                <p:cNvCxnSpPr/>
                <p:nvPr/>
              </p:nvCxnSpPr>
              <p:spPr>
                <a:xfrm rot="10800000">
                  <a:off x="2264029" y="1894660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" name="Google Shape;1290;p110"/>
                <p:cNvCxnSpPr/>
                <p:nvPr/>
              </p:nvCxnSpPr>
              <p:spPr>
                <a:xfrm rot="10800000">
                  <a:off x="2264029" y="3712113"/>
                  <a:ext cx="0" cy="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4" name="Google Shape;1291;p110"/>
                <p:cNvCxnSpPr/>
                <p:nvPr/>
              </p:nvCxnSpPr>
              <p:spPr>
                <a:xfrm>
                  <a:off x="3092577" y="2846832"/>
                  <a:ext cx="11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346" name="Google Shape;1292;p110"/>
              <p:cNvSpPr txBox="1"/>
              <p:nvPr/>
            </p:nvSpPr>
            <p:spPr>
              <a:xfrm>
                <a:off x="2154500" y="3534533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6</a:t>
                </a:r>
              </a:p>
            </p:txBody>
          </p:sp>
          <p:sp>
            <p:nvSpPr>
              <p:cNvPr id="347" name="Google Shape;1293;p110"/>
              <p:cNvSpPr txBox="1"/>
              <p:nvPr/>
            </p:nvSpPr>
            <p:spPr>
              <a:xfrm>
                <a:off x="1358187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9</a:t>
                </a:r>
              </a:p>
            </p:txBody>
          </p:sp>
          <p:sp>
            <p:nvSpPr>
              <p:cNvPr id="348" name="Google Shape;1294;p110"/>
              <p:cNvSpPr txBox="1"/>
              <p:nvPr/>
            </p:nvSpPr>
            <p:spPr>
              <a:xfrm>
                <a:off x="2960869" y="2715824"/>
                <a:ext cx="1746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3</a:t>
                </a:r>
              </a:p>
            </p:txBody>
          </p:sp>
          <p:sp>
            <p:nvSpPr>
              <p:cNvPr id="349" name="Google Shape;1295;p110"/>
              <p:cNvSpPr txBox="1"/>
              <p:nvPr/>
            </p:nvSpPr>
            <p:spPr>
              <a:xfrm>
                <a:off x="2079021" y="1885639"/>
                <a:ext cx="382614" cy="375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GB" sz="500" b="0" i="0" u="none" strike="noStrike" cap="none" dirty="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12</a:t>
                </a:r>
              </a:p>
            </p:txBody>
          </p:sp>
        </p:grpSp>
      </p:grpSp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>
                <a:solidFill>
                  <a:srgbClr val="00263E"/>
                </a:solidFill>
              </a:rPr>
              <a:t>Example: GPU usage during ‘analysis’</a:t>
            </a:r>
            <a:endParaRPr sz="2400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2550" y="1600275"/>
            <a:ext cx="2616200" cy="240204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cs typeface="+mj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275876-764C-7DBC-C49A-1725B0738299}"/>
              </a:ext>
            </a:extLst>
          </p:cNvPr>
          <p:cNvGrpSpPr/>
          <p:nvPr/>
        </p:nvGrpSpPr>
        <p:grpSpPr>
          <a:xfrm>
            <a:off x="5262955" y="1727200"/>
            <a:ext cx="2200790" cy="2150610"/>
            <a:chOff x="1137227" y="2032000"/>
            <a:chExt cx="2415241" cy="2390775"/>
          </a:xfrm>
        </p:grpSpPr>
        <p:sp>
          <p:nvSpPr>
            <p:cNvPr id="2" name="Freeform: Shape 1"/>
            <p:cNvSpPr/>
            <p:nvPr/>
          </p:nvSpPr>
          <p:spPr>
            <a:xfrm>
              <a:off x="1137227" y="2696135"/>
              <a:ext cx="389965" cy="584947"/>
            </a:xfrm>
            <a:custGeom>
              <a:avLst/>
              <a:gdLst>
                <a:gd name="connsiteX0" fmla="*/ 302559 w 389965"/>
                <a:gd name="connsiteY0" fmla="*/ 578224 h 584947"/>
                <a:gd name="connsiteX1" fmla="*/ 309282 w 389965"/>
                <a:gd name="connsiteY1" fmla="*/ 356347 h 584947"/>
                <a:gd name="connsiteX2" fmla="*/ 389965 w 389965"/>
                <a:gd name="connsiteY2" fmla="*/ 147918 h 584947"/>
                <a:gd name="connsiteX3" fmla="*/ 134470 w 389965"/>
                <a:gd name="connsiteY3" fmla="*/ 0 h 584947"/>
                <a:gd name="connsiteX4" fmla="*/ 60512 w 389965"/>
                <a:gd name="connsiteY4" fmla="*/ 154641 h 584947"/>
                <a:gd name="connsiteX5" fmla="*/ 6723 w 389965"/>
                <a:gd name="connsiteY5" fmla="*/ 369794 h 584947"/>
                <a:gd name="connsiteX6" fmla="*/ 0 w 389965"/>
                <a:gd name="connsiteY6" fmla="*/ 584947 h 584947"/>
                <a:gd name="connsiteX7" fmla="*/ 302559 w 389965"/>
                <a:gd name="connsiteY7" fmla="*/ 578224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9965" h="584947">
                  <a:moveTo>
                    <a:pt x="302559" y="578224"/>
                  </a:moveTo>
                  <a:lnTo>
                    <a:pt x="309282" y="356347"/>
                  </a:lnTo>
                  <a:lnTo>
                    <a:pt x="389965" y="147918"/>
                  </a:lnTo>
                  <a:lnTo>
                    <a:pt x="134470" y="0"/>
                  </a:lnTo>
                  <a:lnTo>
                    <a:pt x="60512" y="154641"/>
                  </a:lnTo>
                  <a:lnTo>
                    <a:pt x="6723" y="369794"/>
                  </a:lnTo>
                  <a:lnTo>
                    <a:pt x="0" y="584947"/>
                  </a:lnTo>
                  <a:lnTo>
                    <a:pt x="302559" y="578224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" name="Freeform: Shape 2"/>
            <p:cNvSpPr/>
            <p:nvPr/>
          </p:nvSpPr>
          <p:spPr>
            <a:xfrm>
              <a:off x="1374418" y="2289175"/>
              <a:ext cx="406400" cy="415925"/>
            </a:xfrm>
            <a:custGeom>
              <a:avLst/>
              <a:gdLst>
                <a:gd name="connsiteX0" fmla="*/ 0 w 406400"/>
                <a:gd name="connsiteY0" fmla="*/ 215900 h 415925"/>
                <a:gd name="connsiteX1" fmla="*/ 250825 w 406400"/>
                <a:gd name="connsiteY1" fmla="*/ 415925 h 415925"/>
                <a:gd name="connsiteX2" fmla="*/ 301625 w 406400"/>
                <a:gd name="connsiteY2" fmla="*/ 333375 h 415925"/>
                <a:gd name="connsiteX3" fmla="*/ 355600 w 406400"/>
                <a:gd name="connsiteY3" fmla="*/ 282575 h 415925"/>
                <a:gd name="connsiteX4" fmla="*/ 406400 w 406400"/>
                <a:gd name="connsiteY4" fmla="*/ 238125 h 415925"/>
                <a:gd name="connsiteX5" fmla="*/ 215900 w 406400"/>
                <a:gd name="connsiteY5" fmla="*/ 0 h 415925"/>
                <a:gd name="connsiteX6" fmla="*/ 149225 w 406400"/>
                <a:gd name="connsiteY6" fmla="*/ 69850 h 415925"/>
                <a:gd name="connsiteX7" fmla="*/ 66675 w 406400"/>
                <a:gd name="connsiteY7" fmla="*/ 152400 h 415925"/>
                <a:gd name="connsiteX8" fmla="*/ 0 w 406400"/>
                <a:gd name="connsiteY8" fmla="*/ 215900 h 41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400" h="415925">
                  <a:moveTo>
                    <a:pt x="0" y="215900"/>
                  </a:moveTo>
                  <a:lnTo>
                    <a:pt x="250825" y="415925"/>
                  </a:lnTo>
                  <a:lnTo>
                    <a:pt x="301625" y="333375"/>
                  </a:lnTo>
                  <a:lnTo>
                    <a:pt x="355600" y="282575"/>
                  </a:lnTo>
                  <a:lnTo>
                    <a:pt x="406400" y="238125"/>
                  </a:lnTo>
                  <a:lnTo>
                    <a:pt x="215900" y="0"/>
                  </a:lnTo>
                  <a:lnTo>
                    <a:pt x="149225" y="69850"/>
                  </a:lnTo>
                  <a:lnTo>
                    <a:pt x="66675" y="152400"/>
                  </a:lnTo>
                  <a:lnTo>
                    <a:pt x="0" y="21590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1837968" y="2047875"/>
              <a:ext cx="342900" cy="371475"/>
            </a:xfrm>
            <a:custGeom>
              <a:avLst/>
              <a:gdLst>
                <a:gd name="connsiteX0" fmla="*/ 0 w 342900"/>
                <a:gd name="connsiteY0" fmla="*/ 95250 h 371475"/>
                <a:gd name="connsiteX1" fmla="*/ 120650 w 342900"/>
                <a:gd name="connsiteY1" fmla="*/ 371475 h 371475"/>
                <a:gd name="connsiteX2" fmla="*/ 206375 w 342900"/>
                <a:gd name="connsiteY2" fmla="*/ 330200 h 371475"/>
                <a:gd name="connsiteX3" fmla="*/ 279400 w 342900"/>
                <a:gd name="connsiteY3" fmla="*/ 311150 h 371475"/>
                <a:gd name="connsiteX4" fmla="*/ 342900 w 342900"/>
                <a:gd name="connsiteY4" fmla="*/ 295275 h 371475"/>
                <a:gd name="connsiteX5" fmla="*/ 288925 w 342900"/>
                <a:gd name="connsiteY5" fmla="*/ 0 h 371475"/>
                <a:gd name="connsiteX6" fmla="*/ 171450 w 342900"/>
                <a:gd name="connsiteY6" fmla="*/ 22225 h 371475"/>
                <a:gd name="connsiteX7" fmla="*/ 73025 w 342900"/>
                <a:gd name="connsiteY7" fmla="*/ 57150 h 371475"/>
                <a:gd name="connsiteX8" fmla="*/ 0 w 342900"/>
                <a:gd name="connsiteY8" fmla="*/ 9525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371475">
                  <a:moveTo>
                    <a:pt x="0" y="95250"/>
                  </a:moveTo>
                  <a:lnTo>
                    <a:pt x="120650" y="371475"/>
                  </a:lnTo>
                  <a:lnTo>
                    <a:pt x="206375" y="330200"/>
                  </a:lnTo>
                  <a:lnTo>
                    <a:pt x="279400" y="311150"/>
                  </a:lnTo>
                  <a:lnTo>
                    <a:pt x="342900" y="295275"/>
                  </a:lnTo>
                  <a:lnTo>
                    <a:pt x="288925" y="0"/>
                  </a:lnTo>
                  <a:lnTo>
                    <a:pt x="171450" y="22225"/>
                  </a:lnTo>
                  <a:lnTo>
                    <a:pt x="73025" y="57150"/>
                  </a:lnTo>
                  <a:lnTo>
                    <a:pt x="0" y="952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2342793" y="2032000"/>
              <a:ext cx="368300" cy="346075"/>
            </a:xfrm>
            <a:custGeom>
              <a:avLst/>
              <a:gdLst>
                <a:gd name="connsiteX0" fmla="*/ 0 w 368300"/>
                <a:gd name="connsiteY0" fmla="*/ 295275 h 346075"/>
                <a:gd name="connsiteX1" fmla="*/ 0 w 368300"/>
                <a:gd name="connsiteY1" fmla="*/ 3175 h 346075"/>
                <a:gd name="connsiteX2" fmla="*/ 127000 w 368300"/>
                <a:gd name="connsiteY2" fmla="*/ 0 h 346075"/>
                <a:gd name="connsiteX3" fmla="*/ 266700 w 368300"/>
                <a:gd name="connsiteY3" fmla="*/ 22225 h 346075"/>
                <a:gd name="connsiteX4" fmla="*/ 368300 w 368300"/>
                <a:gd name="connsiteY4" fmla="*/ 60325 h 346075"/>
                <a:gd name="connsiteX5" fmla="*/ 279400 w 368300"/>
                <a:gd name="connsiteY5" fmla="*/ 346075 h 346075"/>
                <a:gd name="connsiteX6" fmla="*/ 187325 w 368300"/>
                <a:gd name="connsiteY6" fmla="*/ 314325 h 346075"/>
                <a:gd name="connsiteX7" fmla="*/ 95250 w 368300"/>
                <a:gd name="connsiteY7" fmla="*/ 292100 h 346075"/>
                <a:gd name="connsiteX8" fmla="*/ 0 w 368300"/>
                <a:gd name="connsiteY8" fmla="*/ 295275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300" h="346075">
                  <a:moveTo>
                    <a:pt x="0" y="295275"/>
                  </a:moveTo>
                  <a:lnTo>
                    <a:pt x="0" y="3175"/>
                  </a:lnTo>
                  <a:lnTo>
                    <a:pt x="127000" y="0"/>
                  </a:lnTo>
                  <a:lnTo>
                    <a:pt x="266700" y="22225"/>
                  </a:lnTo>
                  <a:lnTo>
                    <a:pt x="368300" y="60325"/>
                  </a:lnTo>
                  <a:lnTo>
                    <a:pt x="279400" y="346075"/>
                  </a:lnTo>
                  <a:lnTo>
                    <a:pt x="187325" y="314325"/>
                  </a:lnTo>
                  <a:lnTo>
                    <a:pt x="95250" y="292100"/>
                  </a:lnTo>
                  <a:lnTo>
                    <a:pt x="0" y="29527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742843" y="2159000"/>
              <a:ext cx="384175" cy="390525"/>
            </a:xfrm>
            <a:custGeom>
              <a:avLst/>
              <a:gdLst>
                <a:gd name="connsiteX0" fmla="*/ 0 w 384175"/>
                <a:gd name="connsiteY0" fmla="*/ 273050 h 390525"/>
                <a:gd name="connsiteX1" fmla="*/ 139700 w 384175"/>
                <a:gd name="connsiteY1" fmla="*/ 0 h 390525"/>
                <a:gd name="connsiteX2" fmla="*/ 276225 w 384175"/>
                <a:gd name="connsiteY2" fmla="*/ 76200 h 390525"/>
                <a:gd name="connsiteX3" fmla="*/ 384175 w 384175"/>
                <a:gd name="connsiteY3" fmla="*/ 165100 h 390525"/>
                <a:gd name="connsiteX4" fmla="*/ 190500 w 384175"/>
                <a:gd name="connsiteY4" fmla="*/ 390525 h 390525"/>
                <a:gd name="connsiteX5" fmla="*/ 104775 w 384175"/>
                <a:gd name="connsiteY5" fmla="*/ 314325 h 390525"/>
                <a:gd name="connsiteX6" fmla="*/ 0 w 384175"/>
                <a:gd name="connsiteY6" fmla="*/ 2730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175" h="390525">
                  <a:moveTo>
                    <a:pt x="0" y="273050"/>
                  </a:moveTo>
                  <a:lnTo>
                    <a:pt x="139700" y="0"/>
                  </a:lnTo>
                  <a:lnTo>
                    <a:pt x="276225" y="76200"/>
                  </a:lnTo>
                  <a:lnTo>
                    <a:pt x="384175" y="165100"/>
                  </a:lnTo>
                  <a:lnTo>
                    <a:pt x="190500" y="390525"/>
                  </a:lnTo>
                  <a:lnTo>
                    <a:pt x="104775" y="31432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012718" y="2428875"/>
              <a:ext cx="457200" cy="488950"/>
            </a:xfrm>
            <a:custGeom>
              <a:avLst/>
              <a:gdLst>
                <a:gd name="connsiteX0" fmla="*/ 0 w 457200"/>
                <a:gd name="connsiteY0" fmla="*/ 200025 h 488950"/>
                <a:gd name="connsiteX1" fmla="*/ 225425 w 457200"/>
                <a:gd name="connsiteY1" fmla="*/ 0 h 488950"/>
                <a:gd name="connsiteX2" fmla="*/ 368300 w 457200"/>
                <a:gd name="connsiteY2" fmla="*/ 177800 h 488950"/>
                <a:gd name="connsiteX3" fmla="*/ 457200 w 457200"/>
                <a:gd name="connsiteY3" fmla="*/ 374650 h 488950"/>
                <a:gd name="connsiteX4" fmla="*/ 174625 w 457200"/>
                <a:gd name="connsiteY4" fmla="*/ 488950 h 488950"/>
                <a:gd name="connsiteX5" fmla="*/ 107950 w 457200"/>
                <a:gd name="connsiteY5" fmla="*/ 330200 h 488950"/>
                <a:gd name="connsiteX6" fmla="*/ 0 w 457200"/>
                <a:gd name="connsiteY6" fmla="*/ 200025 h 4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488950">
                  <a:moveTo>
                    <a:pt x="0" y="200025"/>
                  </a:moveTo>
                  <a:lnTo>
                    <a:pt x="225425" y="0"/>
                  </a:lnTo>
                  <a:lnTo>
                    <a:pt x="368300" y="177800"/>
                  </a:lnTo>
                  <a:lnTo>
                    <a:pt x="457200" y="374650"/>
                  </a:lnTo>
                  <a:lnTo>
                    <a:pt x="174625" y="488950"/>
                  </a:lnTo>
                  <a:lnTo>
                    <a:pt x="107950" y="330200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225443" y="2971800"/>
              <a:ext cx="327025" cy="247650"/>
            </a:xfrm>
            <a:custGeom>
              <a:avLst/>
              <a:gdLst>
                <a:gd name="connsiteX0" fmla="*/ 0 w 327025"/>
                <a:gd name="connsiteY0" fmla="*/ 69850 h 247650"/>
                <a:gd name="connsiteX1" fmla="*/ 19050 w 327025"/>
                <a:gd name="connsiteY1" fmla="*/ 158750 h 247650"/>
                <a:gd name="connsiteX2" fmla="*/ 25400 w 327025"/>
                <a:gd name="connsiteY2" fmla="*/ 247650 h 247650"/>
                <a:gd name="connsiteX3" fmla="*/ 327025 w 327025"/>
                <a:gd name="connsiteY3" fmla="*/ 231775 h 247650"/>
                <a:gd name="connsiteX4" fmla="*/ 317500 w 327025"/>
                <a:gd name="connsiteY4" fmla="*/ 114300 h 247650"/>
                <a:gd name="connsiteX5" fmla="*/ 285750 w 327025"/>
                <a:gd name="connsiteY5" fmla="*/ 0 h 247650"/>
                <a:gd name="connsiteX6" fmla="*/ 0 w 327025"/>
                <a:gd name="connsiteY6" fmla="*/ 698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025" h="247650">
                  <a:moveTo>
                    <a:pt x="0" y="69850"/>
                  </a:moveTo>
                  <a:lnTo>
                    <a:pt x="19050" y="158750"/>
                  </a:lnTo>
                  <a:lnTo>
                    <a:pt x="25400" y="247650"/>
                  </a:lnTo>
                  <a:lnTo>
                    <a:pt x="327025" y="231775"/>
                  </a:lnTo>
                  <a:lnTo>
                    <a:pt x="317500" y="114300"/>
                  </a:lnTo>
                  <a:lnTo>
                    <a:pt x="285750" y="0"/>
                  </a:lnTo>
                  <a:lnTo>
                    <a:pt x="0" y="698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3136543" y="3375025"/>
              <a:ext cx="390525" cy="431800"/>
            </a:xfrm>
            <a:custGeom>
              <a:avLst/>
              <a:gdLst>
                <a:gd name="connsiteX0" fmla="*/ 101600 w 390525"/>
                <a:gd name="connsiteY0" fmla="*/ 0 h 431800"/>
                <a:gd name="connsiteX1" fmla="*/ 66675 w 390525"/>
                <a:gd name="connsiteY1" fmla="*/ 149225 h 431800"/>
                <a:gd name="connsiteX2" fmla="*/ 0 w 390525"/>
                <a:gd name="connsiteY2" fmla="*/ 292100 h 431800"/>
                <a:gd name="connsiteX3" fmla="*/ 257175 w 390525"/>
                <a:gd name="connsiteY3" fmla="*/ 431800 h 431800"/>
                <a:gd name="connsiteX4" fmla="*/ 352425 w 390525"/>
                <a:gd name="connsiteY4" fmla="*/ 231775 h 431800"/>
                <a:gd name="connsiteX5" fmla="*/ 390525 w 390525"/>
                <a:gd name="connsiteY5" fmla="*/ 47625 h 431800"/>
                <a:gd name="connsiteX6" fmla="*/ 101600 w 390525"/>
                <a:gd name="connsiteY6" fmla="*/ 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431800">
                  <a:moveTo>
                    <a:pt x="101600" y="0"/>
                  </a:moveTo>
                  <a:lnTo>
                    <a:pt x="66675" y="149225"/>
                  </a:lnTo>
                  <a:lnTo>
                    <a:pt x="0" y="292100"/>
                  </a:lnTo>
                  <a:lnTo>
                    <a:pt x="257175" y="431800"/>
                  </a:lnTo>
                  <a:lnTo>
                    <a:pt x="352425" y="231775"/>
                  </a:lnTo>
                  <a:lnTo>
                    <a:pt x="390525" y="47625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84118" y="3851275"/>
              <a:ext cx="441325" cy="419100"/>
            </a:xfrm>
            <a:custGeom>
              <a:avLst/>
              <a:gdLst>
                <a:gd name="connsiteX0" fmla="*/ 0 w 441325"/>
                <a:gd name="connsiteY0" fmla="*/ 168275 h 419100"/>
                <a:gd name="connsiteX1" fmla="*/ 133350 w 441325"/>
                <a:gd name="connsiteY1" fmla="*/ 92075 h 419100"/>
                <a:gd name="connsiteX2" fmla="*/ 228600 w 441325"/>
                <a:gd name="connsiteY2" fmla="*/ 0 h 419100"/>
                <a:gd name="connsiteX3" fmla="*/ 441325 w 441325"/>
                <a:gd name="connsiteY3" fmla="*/ 203200 h 419100"/>
                <a:gd name="connsiteX4" fmla="*/ 320675 w 441325"/>
                <a:gd name="connsiteY4" fmla="*/ 320675 h 419100"/>
                <a:gd name="connsiteX5" fmla="*/ 146050 w 441325"/>
                <a:gd name="connsiteY5" fmla="*/ 419100 h 419100"/>
                <a:gd name="connsiteX6" fmla="*/ 0 w 441325"/>
                <a:gd name="connsiteY6" fmla="*/ 16827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325" h="419100">
                  <a:moveTo>
                    <a:pt x="0" y="168275"/>
                  </a:moveTo>
                  <a:lnTo>
                    <a:pt x="133350" y="92075"/>
                  </a:lnTo>
                  <a:lnTo>
                    <a:pt x="228600" y="0"/>
                  </a:lnTo>
                  <a:lnTo>
                    <a:pt x="441325" y="203200"/>
                  </a:lnTo>
                  <a:lnTo>
                    <a:pt x="320675" y="320675"/>
                  </a:lnTo>
                  <a:lnTo>
                    <a:pt x="146050" y="419100"/>
                  </a:lnTo>
                  <a:lnTo>
                    <a:pt x="0" y="168275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463443" y="4089400"/>
              <a:ext cx="269875" cy="333375"/>
            </a:xfrm>
            <a:custGeom>
              <a:avLst/>
              <a:gdLst>
                <a:gd name="connsiteX0" fmla="*/ 0 w 269875"/>
                <a:gd name="connsiteY0" fmla="*/ 31750 h 333375"/>
                <a:gd name="connsiteX1" fmla="*/ 98425 w 269875"/>
                <a:gd name="connsiteY1" fmla="*/ 19050 h 333375"/>
                <a:gd name="connsiteX2" fmla="*/ 171450 w 269875"/>
                <a:gd name="connsiteY2" fmla="*/ 0 h 333375"/>
                <a:gd name="connsiteX3" fmla="*/ 269875 w 269875"/>
                <a:gd name="connsiteY3" fmla="*/ 279400 h 333375"/>
                <a:gd name="connsiteX4" fmla="*/ 171450 w 269875"/>
                <a:gd name="connsiteY4" fmla="*/ 307975 h 333375"/>
                <a:gd name="connsiteX5" fmla="*/ 41275 w 269875"/>
                <a:gd name="connsiteY5" fmla="*/ 333375 h 333375"/>
                <a:gd name="connsiteX6" fmla="*/ 0 w 269875"/>
                <a:gd name="connsiteY6" fmla="*/ 3175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875" h="333375">
                  <a:moveTo>
                    <a:pt x="0" y="31750"/>
                  </a:moveTo>
                  <a:lnTo>
                    <a:pt x="98425" y="19050"/>
                  </a:lnTo>
                  <a:lnTo>
                    <a:pt x="171450" y="0"/>
                  </a:lnTo>
                  <a:lnTo>
                    <a:pt x="269875" y="279400"/>
                  </a:lnTo>
                  <a:lnTo>
                    <a:pt x="171450" y="307975"/>
                  </a:lnTo>
                  <a:lnTo>
                    <a:pt x="41275" y="333375"/>
                  </a:lnTo>
                  <a:lnTo>
                    <a:pt x="0" y="31750"/>
                  </a:lnTo>
                  <a:close/>
                </a:path>
              </a:pathLst>
            </a:custGeom>
            <a:solidFill>
              <a:srgbClr val="FFA086"/>
            </a:solidFill>
            <a:ln>
              <a:solidFill>
                <a:srgbClr val="002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ADD897-D025-27B1-CBAC-AA56CD09E719}"/>
              </a:ext>
            </a:extLst>
          </p:cNvPr>
          <p:cNvGrpSpPr/>
          <p:nvPr/>
        </p:nvGrpSpPr>
        <p:grpSpPr>
          <a:xfrm>
            <a:off x="660788" y="2524923"/>
            <a:ext cx="2881558" cy="663712"/>
            <a:chOff x="660788" y="2329255"/>
            <a:chExt cx="2881558" cy="663712"/>
          </a:xfrm>
        </p:grpSpPr>
        <p:sp>
          <p:nvSpPr>
            <p:cNvPr id="15" name="Google Shape;898;p88">
              <a:extLst>
                <a:ext uri="{FF2B5EF4-FFF2-40B4-BE49-F238E27FC236}">
                  <a16:creationId xmlns:a16="http://schemas.microsoft.com/office/drawing/2014/main" id="{FF8980B2-3154-E4CA-D265-55BF2CF54A1B}"/>
                </a:ext>
              </a:extLst>
            </p:cNvPr>
            <p:cNvSpPr txBox="1"/>
            <p:nvPr/>
          </p:nvSpPr>
          <p:spPr>
            <a:xfrm>
              <a:off x="660788" y="2329255"/>
              <a:ext cx="562620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5B94F4-EDBE-37C0-D4E2-D4D28B46FFF2}"/>
                </a:ext>
              </a:extLst>
            </p:cNvPr>
            <p:cNvGrpSpPr/>
            <p:nvPr/>
          </p:nvGrpSpPr>
          <p:grpSpPr>
            <a:xfrm>
              <a:off x="1029024" y="2335207"/>
              <a:ext cx="2513322" cy="397107"/>
              <a:chOff x="3659887" y="1676400"/>
              <a:chExt cx="1684972" cy="368195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60E0003-D0ED-14B3-F7F3-7D10076A9AC7}"/>
                  </a:ext>
                </a:extLst>
              </p:cNvPr>
              <p:cNvSpPr/>
              <p:nvPr/>
            </p:nvSpPr>
            <p:spPr>
              <a:xfrm>
                <a:off x="3681413" y="1681832"/>
                <a:ext cx="1647825" cy="357187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oogle Shape;1486;p114">
                <a:extLst>
                  <a:ext uri="{FF2B5EF4-FFF2-40B4-BE49-F238E27FC236}">
                    <a16:creationId xmlns:a16="http://schemas.microsoft.com/office/drawing/2014/main" id="{7E0A30C7-F9A9-3E82-A4C9-6AF0FA19D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9729" y="1677808"/>
                <a:ext cx="0" cy="36678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487;p114">
                <a:extLst>
                  <a:ext uri="{FF2B5EF4-FFF2-40B4-BE49-F238E27FC236}">
                    <a16:creationId xmlns:a16="http://schemas.microsoft.com/office/drawing/2014/main" id="{CE32D33E-5FB6-CD33-DE78-83A976E211C8}"/>
                  </a:ext>
                </a:extLst>
              </p:cNvPr>
              <p:cNvCxnSpPr/>
              <p:nvPr/>
            </p:nvCxnSpPr>
            <p:spPr>
              <a:xfrm flipH="1">
                <a:off x="3665919" y="2041175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1487;p114">
                <a:extLst>
                  <a:ext uri="{FF2B5EF4-FFF2-40B4-BE49-F238E27FC236}">
                    <a16:creationId xmlns:a16="http://schemas.microsoft.com/office/drawing/2014/main" id="{C0B997D5-BE8B-14AB-1A26-65B2AFFD30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9887" y="1676400"/>
                <a:ext cx="168497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1" name="Google Shape;898;p88">
              <a:extLst>
                <a:ext uri="{FF2B5EF4-FFF2-40B4-BE49-F238E27FC236}">
                  <a16:creationId xmlns:a16="http://schemas.microsoft.com/office/drawing/2014/main" id="{26F399CF-37D5-9B1F-D495-A31D9146F2F6}"/>
                </a:ext>
              </a:extLst>
            </p:cNvPr>
            <p:cNvSpPr txBox="1"/>
            <p:nvPr/>
          </p:nvSpPr>
          <p:spPr>
            <a:xfrm>
              <a:off x="2038511" y="2732159"/>
              <a:ext cx="449429" cy="260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</p:grpSp>
      <p:sp>
        <p:nvSpPr>
          <p:cNvPr id="24" name="Google Shape;862;p91">
            <a:extLst>
              <a:ext uri="{FF2B5EF4-FFF2-40B4-BE49-F238E27FC236}">
                <a16:creationId xmlns:a16="http://schemas.microsoft.com/office/drawing/2014/main" id="{757382C4-3FB3-5FD7-CD89-94B26C5D12B7}"/>
              </a:ext>
            </a:extLst>
          </p:cNvPr>
          <p:cNvSpPr txBox="1"/>
          <p:nvPr/>
        </p:nvSpPr>
        <p:spPr>
          <a:xfrm>
            <a:off x="563580" y="3195330"/>
            <a:ext cx="328480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During analysis,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most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of my time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I am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not utilizing 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the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to its fullest capacity.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760615-7BB9-F78A-F739-527F4D0AEDD3}"/>
              </a:ext>
            </a:extLst>
          </p:cNvPr>
          <p:cNvCxnSpPr>
            <a:cxnSpLocks/>
          </p:cNvCxnSpPr>
          <p:nvPr/>
        </p:nvCxnSpPr>
        <p:spPr>
          <a:xfrm>
            <a:off x="1138798" y="2005816"/>
            <a:ext cx="0" cy="32359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oogle Shape;1334;p112">
            <a:extLst>
              <a:ext uri="{FF2B5EF4-FFF2-40B4-BE49-F238E27FC236}">
                <a16:creationId xmlns:a16="http://schemas.microsoft.com/office/drawing/2014/main" id="{CB56D4EA-E063-7318-B011-639BA5009FB7}"/>
              </a:ext>
            </a:extLst>
          </p:cNvPr>
          <p:cNvGrpSpPr/>
          <p:nvPr/>
        </p:nvGrpSpPr>
        <p:grpSpPr>
          <a:xfrm>
            <a:off x="4758422" y="1089315"/>
            <a:ext cx="1186215" cy="519344"/>
            <a:chOff x="3519001" y="4287460"/>
            <a:chExt cx="1186215" cy="519344"/>
          </a:xfrm>
        </p:grpSpPr>
        <p:grpSp>
          <p:nvGrpSpPr>
            <p:cNvPr id="14" name="Google Shape;1335;p112">
              <a:extLst>
                <a:ext uri="{FF2B5EF4-FFF2-40B4-BE49-F238E27FC236}">
                  <a16:creationId xmlns:a16="http://schemas.microsoft.com/office/drawing/2014/main" id="{C40E98E1-1CE5-ABE7-A9F9-9AE969953FEF}"/>
                </a:ext>
              </a:extLst>
            </p:cNvPr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40" name="Google Shape;1336;p112">
                <a:extLst>
                  <a:ext uri="{FF2B5EF4-FFF2-40B4-BE49-F238E27FC236}">
                    <a16:creationId xmlns:a16="http://schemas.microsoft.com/office/drawing/2014/main" id="{5542E1EA-B212-4FE6-2657-A5F6E26390A9}"/>
                  </a:ext>
                </a:extLst>
              </p:cNvPr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41" name="Google Shape;1337;p112">
                <a:extLst>
                  <a:ext uri="{FF2B5EF4-FFF2-40B4-BE49-F238E27FC236}">
                    <a16:creationId xmlns:a16="http://schemas.microsoft.com/office/drawing/2014/main" id="{786BFF29-1C9E-D1DD-1AA8-1A29E58F4310}"/>
                  </a:ext>
                </a:extLst>
              </p:cNvPr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dataset collection</a:t>
                </a:r>
              </a:p>
            </p:txBody>
          </p:sp>
        </p:grpSp>
        <p:grpSp>
          <p:nvGrpSpPr>
            <p:cNvPr id="27" name="Google Shape;1338;p112">
              <a:extLst>
                <a:ext uri="{FF2B5EF4-FFF2-40B4-BE49-F238E27FC236}">
                  <a16:creationId xmlns:a16="http://schemas.microsoft.com/office/drawing/2014/main" id="{1BA6E0AA-B556-9551-6CB5-4F439024468C}"/>
                </a:ext>
              </a:extLst>
            </p:cNvPr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37" name="Google Shape;1339;p112">
                <a:extLst>
                  <a:ext uri="{FF2B5EF4-FFF2-40B4-BE49-F238E27FC236}">
                    <a16:creationId xmlns:a16="http://schemas.microsoft.com/office/drawing/2014/main" id="{5A96C362-2FA5-C514-B342-5F52D048827B}"/>
                  </a:ext>
                </a:extLst>
              </p:cNvPr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9" name="Google Shape;1340;p112">
                <a:extLst>
                  <a:ext uri="{FF2B5EF4-FFF2-40B4-BE49-F238E27FC236}">
                    <a16:creationId xmlns:a16="http://schemas.microsoft.com/office/drawing/2014/main" id="{5CA8A086-C36F-CECA-A3AB-C13C1D4B81E4}"/>
                  </a:ext>
                </a:extLst>
              </p:cNvPr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analysis</a:t>
                </a:r>
              </a:p>
            </p:txBody>
          </p:sp>
        </p:grpSp>
        <p:grpSp>
          <p:nvGrpSpPr>
            <p:cNvPr id="28" name="Google Shape;1341;p112">
              <a:extLst>
                <a:ext uri="{FF2B5EF4-FFF2-40B4-BE49-F238E27FC236}">
                  <a16:creationId xmlns:a16="http://schemas.microsoft.com/office/drawing/2014/main" id="{34DD4EA4-CEDB-C9C0-8ADA-EEEDEC74EBE3}"/>
                </a:ext>
              </a:extLst>
            </p:cNvPr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35" name="Google Shape;1342;p112">
                <a:extLst>
                  <a:ext uri="{FF2B5EF4-FFF2-40B4-BE49-F238E27FC236}">
                    <a16:creationId xmlns:a16="http://schemas.microsoft.com/office/drawing/2014/main" id="{7CD60B46-CF7B-372F-7680-2414869BEC72}"/>
                  </a:ext>
                </a:extLst>
              </p:cNvPr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6" name="Google Shape;1343;p112">
                <a:extLst>
                  <a:ext uri="{FF2B5EF4-FFF2-40B4-BE49-F238E27FC236}">
                    <a16:creationId xmlns:a16="http://schemas.microsoft.com/office/drawing/2014/main" id="{6A37BEAD-51C6-5C40-C429-CA7688068E73}"/>
                  </a:ext>
                </a:extLst>
              </p:cNvPr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ETL</a:t>
                </a:r>
              </a:p>
            </p:txBody>
          </p:sp>
        </p:grpSp>
        <p:grpSp>
          <p:nvGrpSpPr>
            <p:cNvPr id="29" name="Google Shape;1344;p112">
              <a:extLst>
                <a:ext uri="{FF2B5EF4-FFF2-40B4-BE49-F238E27FC236}">
                  <a16:creationId xmlns:a16="http://schemas.microsoft.com/office/drawing/2014/main" id="{33A50BB2-3FF3-ABA1-B669-DDC0DB8298F5}"/>
                </a:ext>
              </a:extLst>
            </p:cNvPr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33" name="Google Shape;1345;p112">
                <a:extLst>
                  <a:ext uri="{FF2B5EF4-FFF2-40B4-BE49-F238E27FC236}">
                    <a16:creationId xmlns:a16="http://schemas.microsoft.com/office/drawing/2014/main" id="{4DD11A99-CCE2-B46A-8A8F-20249F336658}"/>
                  </a:ext>
                </a:extLst>
              </p:cNvPr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4" name="Google Shape;1346;p112">
                <a:extLst>
                  <a:ext uri="{FF2B5EF4-FFF2-40B4-BE49-F238E27FC236}">
                    <a16:creationId xmlns:a16="http://schemas.microsoft.com/office/drawing/2014/main" id="{05A05FDC-3B31-8139-E958-5E12CBD3B684}"/>
                  </a:ext>
                </a:extLst>
              </p:cNvPr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train</a:t>
                </a:r>
              </a:p>
            </p:txBody>
          </p:sp>
        </p:grpSp>
        <p:grpSp>
          <p:nvGrpSpPr>
            <p:cNvPr id="30" name="Google Shape;1347;p112">
              <a:extLst>
                <a:ext uri="{FF2B5EF4-FFF2-40B4-BE49-F238E27FC236}">
                  <a16:creationId xmlns:a16="http://schemas.microsoft.com/office/drawing/2014/main" id="{68A0329C-84B3-3875-7032-2A16DC306FCB}"/>
                </a:ext>
              </a:extLst>
            </p:cNvPr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31" name="Google Shape;1348;p112">
                <a:extLst>
                  <a:ext uri="{FF2B5EF4-FFF2-40B4-BE49-F238E27FC236}">
                    <a16:creationId xmlns:a16="http://schemas.microsoft.com/office/drawing/2014/main" id="{7D4429D1-AE52-8479-CC3C-80B9CB5290DF}"/>
                  </a:ext>
                </a:extLst>
              </p:cNvPr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32" name="Google Shape;1349;p112">
                <a:extLst>
                  <a:ext uri="{FF2B5EF4-FFF2-40B4-BE49-F238E27FC236}">
                    <a16:creationId xmlns:a16="http://schemas.microsoft.com/office/drawing/2014/main" id="{7A12219F-B430-3249-AFD0-5B992DC1DE14}"/>
                  </a:ext>
                </a:extLst>
              </p:cNvPr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700" b="0" i="0" u="none" strike="noStrike" cap="none" dirty="0">
                    <a:solidFill>
                      <a:srgbClr val="373C4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inference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F22EF8-A09E-F5C9-7BA5-9C7442ACEFF3}"/>
              </a:ext>
            </a:extLst>
          </p:cNvPr>
          <p:cNvGrpSpPr/>
          <p:nvPr/>
        </p:nvGrpSpPr>
        <p:grpSpPr>
          <a:xfrm>
            <a:off x="4758421" y="1074920"/>
            <a:ext cx="826454" cy="533739"/>
            <a:chOff x="4758421" y="1074920"/>
            <a:chExt cx="826454" cy="5337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7EF207-026F-02A7-7B62-BF2F93F50B4C}"/>
                </a:ext>
              </a:extLst>
            </p:cNvPr>
            <p:cNvSpPr/>
            <p:nvPr/>
          </p:nvSpPr>
          <p:spPr>
            <a:xfrm>
              <a:off x="4758421" y="1293739"/>
              <a:ext cx="504533" cy="314920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  <a:cs typeface="+mj-l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FB129DF-F521-66A0-0AD1-79EF65BC29F4}"/>
                </a:ext>
              </a:extLst>
            </p:cNvPr>
            <p:cNvSpPr/>
            <p:nvPr/>
          </p:nvSpPr>
          <p:spPr>
            <a:xfrm>
              <a:off x="4758421" y="1074920"/>
              <a:ext cx="826454" cy="115764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  <a:cs typeface="+mj-lt"/>
              </a:endParaRPr>
            </a:p>
          </p:txBody>
        </p:sp>
      </p:grpSp>
      <p:sp>
        <p:nvSpPr>
          <p:cNvPr id="45" name="Google Shape;898;p88">
            <a:extLst>
              <a:ext uri="{FF2B5EF4-FFF2-40B4-BE49-F238E27FC236}">
                <a16:creationId xmlns:a16="http://schemas.microsoft.com/office/drawing/2014/main" id="{9332742E-9EFD-BE6D-FD9D-BE77A9ED952C}"/>
              </a:ext>
            </a:extLst>
          </p:cNvPr>
          <p:cNvSpPr txBox="1"/>
          <p:nvPr/>
        </p:nvSpPr>
        <p:spPr>
          <a:xfrm>
            <a:off x="4897022" y="4751679"/>
            <a:ext cx="3890838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developer.nvidia.com/blog/gpu-accelerated-analytics-rapids/</a:t>
            </a:r>
            <a:endParaRPr lang="en-US" sz="1000" i="0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4" name="Google Shape;862;p91">
            <a:extLst>
              <a:ext uri="{FF2B5EF4-FFF2-40B4-BE49-F238E27FC236}">
                <a16:creationId xmlns:a16="http://schemas.microsoft.com/office/drawing/2014/main" id="{4BEDB9D9-7461-FF5C-FEC4-330D9851BAA3}"/>
              </a:ext>
            </a:extLst>
          </p:cNvPr>
          <p:cNvSpPr txBox="1"/>
          <p:nvPr/>
        </p:nvSpPr>
        <p:spPr>
          <a:xfrm>
            <a:off x="560797" y="1153535"/>
            <a:ext cx="3143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During </a:t>
            </a:r>
            <a:r>
              <a:rPr lang="en-US" sz="1200" u="sng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Analysis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most time is spent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writing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code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1200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Intermittently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run segments of code to </a:t>
            </a: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test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.</a:t>
            </a:r>
            <a:endParaRPr lang="en-US" sz="1200" b="1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3130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real life…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 are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ridiculously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underutilized! Avg Util Over Time is almost always less than 10%! Why?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589155" y="2122096"/>
            <a:ext cx="151139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</a:t>
            </a: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732850" y="2642021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2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732850" y="232925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734440" y="29472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732850" y="3246288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3191" name="Google Shape;898;p88">
            <a:extLst>
              <a:ext uri="{FF2B5EF4-FFF2-40B4-BE49-F238E27FC236}">
                <a16:creationId xmlns:a16="http://schemas.microsoft.com/office/drawing/2014/main" id="{B0C892C5-3BBA-A388-F944-67DC4650AA01}"/>
              </a:ext>
            </a:extLst>
          </p:cNvPr>
          <p:cNvSpPr txBox="1"/>
          <p:nvPr/>
        </p:nvSpPr>
        <p:spPr>
          <a:xfrm>
            <a:off x="1721650" y="4103108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F2441751-A9CC-0872-DCD7-54DD4D45E007}"/>
              </a:ext>
            </a:extLst>
          </p:cNvPr>
          <p:cNvGrpSpPr/>
          <p:nvPr/>
        </p:nvGrpSpPr>
        <p:grpSpPr>
          <a:xfrm>
            <a:off x="1029024" y="2647324"/>
            <a:ext cx="1684972" cy="265209"/>
            <a:chOff x="3659887" y="2091902"/>
            <a:chExt cx="1684972" cy="366787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3676650" y="2129504"/>
              <a:ext cx="1654969" cy="323850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091902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3665919" y="2455269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3659887" y="209190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2672B7C-661A-CBA4-988B-CB155ACFC74F}"/>
              </a:ext>
            </a:extLst>
          </p:cNvPr>
          <p:cNvGrpSpPr/>
          <p:nvPr/>
        </p:nvGrpSpPr>
        <p:grpSpPr>
          <a:xfrm>
            <a:off x="1029024" y="2335207"/>
            <a:ext cx="1684972" cy="266227"/>
            <a:chOff x="3659887" y="1676400"/>
            <a:chExt cx="1684972" cy="368195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3681413" y="1681832"/>
              <a:ext cx="1647825" cy="357187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167780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3665919" y="204117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9887" y="167640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7FD371CB-D5EB-2068-837D-284245BD3081}"/>
              </a:ext>
            </a:extLst>
          </p:cNvPr>
          <p:cNvGrpSpPr/>
          <p:nvPr/>
        </p:nvGrpSpPr>
        <p:grpSpPr>
          <a:xfrm>
            <a:off x="1029024" y="2947828"/>
            <a:ext cx="1684972" cy="265209"/>
            <a:chOff x="3659887" y="2496100"/>
            <a:chExt cx="1684972" cy="366787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3671888" y="2526126"/>
              <a:ext cx="1662112" cy="330994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496100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3665919" y="28594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3659887" y="249610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9AB76293-0703-D180-0456-CE0A0218D221}"/>
              </a:ext>
            </a:extLst>
          </p:cNvPr>
          <p:cNvGrpSpPr/>
          <p:nvPr/>
        </p:nvGrpSpPr>
        <p:grpSpPr>
          <a:xfrm>
            <a:off x="1029024" y="3257873"/>
            <a:ext cx="1684972" cy="265209"/>
            <a:chOff x="3659887" y="2903768"/>
            <a:chExt cx="1684972" cy="366787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3676650" y="2937035"/>
              <a:ext cx="1640681" cy="330994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3665919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3659887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06" name="Group 3305">
            <a:extLst>
              <a:ext uri="{FF2B5EF4-FFF2-40B4-BE49-F238E27FC236}">
                <a16:creationId xmlns:a16="http://schemas.microsoft.com/office/drawing/2014/main" id="{47CB482C-5397-9589-E631-ADFDB56E7B5B}"/>
              </a:ext>
            </a:extLst>
          </p:cNvPr>
          <p:cNvGrpSpPr/>
          <p:nvPr/>
        </p:nvGrpSpPr>
        <p:grpSpPr>
          <a:xfrm>
            <a:off x="1020262" y="3700171"/>
            <a:ext cx="1684972" cy="366787"/>
            <a:chOff x="7156748" y="4189774"/>
            <a:chExt cx="1684972" cy="366787"/>
          </a:xfrm>
        </p:grpSpPr>
        <p:grpSp>
          <p:nvGrpSpPr>
            <p:cNvPr id="3305" name="Group 3304">
              <a:extLst>
                <a:ext uri="{FF2B5EF4-FFF2-40B4-BE49-F238E27FC236}">
                  <a16:creationId xmlns:a16="http://schemas.microsoft.com/office/drawing/2014/main" id="{45969306-234A-7F07-5124-A1B3641ED796}"/>
                </a:ext>
              </a:extLst>
            </p:cNvPr>
            <p:cNvGrpSpPr/>
            <p:nvPr/>
          </p:nvGrpSpPr>
          <p:grpSpPr>
            <a:xfrm>
              <a:off x="7165018" y="4194327"/>
              <a:ext cx="1662112" cy="357187"/>
              <a:chOff x="7165018" y="4312311"/>
              <a:chExt cx="1662112" cy="357187"/>
            </a:xfrm>
          </p:grpSpPr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B2FA3C15-0626-E9DE-89A0-183A76A9CF28}"/>
                  </a:ext>
                </a:extLst>
              </p:cNvPr>
              <p:cNvSpPr/>
              <p:nvPr/>
            </p:nvSpPr>
            <p:spPr>
              <a:xfrm>
                <a:off x="7165018" y="4338504"/>
                <a:ext cx="1662112" cy="330994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solidFill>
                  <a:schemeClr val="accent4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A8E1BE15-6847-8049-A3FF-ABD29462CDE6}"/>
                  </a:ext>
                </a:extLst>
              </p:cNvPr>
              <p:cNvSpPr/>
              <p:nvPr/>
            </p:nvSpPr>
            <p:spPr>
              <a:xfrm>
                <a:off x="7169780" y="4345648"/>
                <a:ext cx="1654969" cy="32385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solidFill>
                  <a:schemeClr val="accent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31BAFCE5-B2F4-17CD-3C92-439966AE4E93}"/>
                  </a:ext>
                </a:extLst>
              </p:cNvPr>
              <p:cNvSpPr/>
              <p:nvPr/>
            </p:nvSpPr>
            <p:spPr>
              <a:xfrm>
                <a:off x="7174543" y="4312311"/>
                <a:ext cx="1647825" cy="357187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solidFill>
                  <a:schemeClr val="bg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8896B244-6AA2-6D2A-768E-4AF958D498F0}"/>
                  </a:ext>
                </a:extLst>
              </p:cNvPr>
              <p:cNvSpPr/>
              <p:nvPr/>
            </p:nvSpPr>
            <p:spPr>
              <a:xfrm>
                <a:off x="7169780" y="4338504"/>
                <a:ext cx="1640681" cy="330994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solidFill>
                  <a:schemeClr val="accent5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55" name="Group 3254">
              <a:extLst>
                <a:ext uri="{FF2B5EF4-FFF2-40B4-BE49-F238E27FC236}">
                  <a16:creationId xmlns:a16="http://schemas.microsoft.com/office/drawing/2014/main" id="{F84A4E53-1D34-00A7-9361-6F09FF6D23BD}"/>
                </a:ext>
              </a:extLst>
            </p:cNvPr>
            <p:cNvGrpSpPr/>
            <p:nvPr/>
          </p:nvGrpSpPr>
          <p:grpSpPr>
            <a:xfrm>
              <a:off x="7156748" y="4189774"/>
              <a:ext cx="1684972" cy="366787"/>
              <a:chOff x="4455937" y="3736992"/>
              <a:chExt cx="1684972" cy="366787"/>
            </a:xfrm>
          </p:grpSpPr>
          <p:cxnSp>
            <p:nvCxnSpPr>
              <p:cNvPr id="3257" name="Google Shape;1486;p114">
                <a:extLst>
                  <a:ext uri="{FF2B5EF4-FFF2-40B4-BE49-F238E27FC236}">
                    <a16:creationId xmlns:a16="http://schemas.microsoft.com/office/drawing/2014/main" id="{CEB74E2F-D2AC-B28D-E87E-9BAD2C6D6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5779" y="3736992"/>
                <a:ext cx="0" cy="36678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8" name="Google Shape;1487;p114">
                <a:extLst>
                  <a:ext uri="{FF2B5EF4-FFF2-40B4-BE49-F238E27FC236}">
                    <a16:creationId xmlns:a16="http://schemas.microsoft.com/office/drawing/2014/main" id="{E5EE8311-518B-FD2E-394F-8DD5EE19F618}"/>
                  </a:ext>
                </a:extLst>
              </p:cNvPr>
              <p:cNvCxnSpPr/>
              <p:nvPr/>
            </p:nvCxnSpPr>
            <p:spPr>
              <a:xfrm flipH="1">
                <a:off x="4461969" y="4100359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9" name="Google Shape;1487;p114">
                <a:extLst>
                  <a:ext uri="{FF2B5EF4-FFF2-40B4-BE49-F238E27FC236}">
                    <a16:creationId xmlns:a16="http://schemas.microsoft.com/office/drawing/2014/main" id="{EDF3856A-A184-ADAE-FCC6-537FD3B8AA63}"/>
                  </a:ext>
                </a:extLst>
              </p:cNvPr>
              <p:cNvCxnSpPr/>
              <p:nvPr/>
            </p:nvCxnSpPr>
            <p:spPr>
              <a:xfrm flipH="1">
                <a:off x="4455937" y="373699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70029F5A-6FCF-F632-7D76-D2D928A1C8FA}"/>
                </a:ext>
              </a:extLst>
            </p:cNvPr>
            <p:cNvSpPr/>
            <p:nvPr/>
          </p:nvSpPr>
          <p:spPr>
            <a:xfrm>
              <a:off x="7171891" y="4511279"/>
              <a:ext cx="1648366" cy="15306"/>
            </a:xfrm>
            <a:custGeom>
              <a:avLst/>
              <a:gdLst>
                <a:gd name="connsiteX0" fmla="*/ 0 w 1648366"/>
                <a:gd name="connsiteY0" fmla="*/ 12233 h 15306"/>
                <a:gd name="connsiteX1" fmla="*/ 339459 w 1648366"/>
                <a:gd name="connsiteY1" fmla="*/ 3058 h 15306"/>
                <a:gd name="connsiteX2" fmla="*/ 721734 w 1648366"/>
                <a:gd name="connsiteY2" fmla="*/ 15291 h 15306"/>
                <a:gd name="connsiteX3" fmla="*/ 1204928 w 1648366"/>
                <a:gd name="connsiteY3" fmla="*/ 0 h 15306"/>
                <a:gd name="connsiteX4" fmla="*/ 1648366 w 1648366"/>
                <a:gd name="connsiteY4" fmla="*/ 3058 h 1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366" h="15306">
                  <a:moveTo>
                    <a:pt x="0" y="12233"/>
                  </a:moveTo>
                  <a:cubicBezTo>
                    <a:pt x="109585" y="7390"/>
                    <a:pt x="339459" y="3058"/>
                    <a:pt x="339459" y="3058"/>
                  </a:cubicBezTo>
                  <a:cubicBezTo>
                    <a:pt x="459748" y="3568"/>
                    <a:pt x="577489" y="15801"/>
                    <a:pt x="721734" y="15291"/>
                  </a:cubicBezTo>
                  <a:cubicBezTo>
                    <a:pt x="865979" y="14781"/>
                    <a:pt x="1204928" y="0"/>
                    <a:pt x="1204928" y="0"/>
                  </a:cubicBezTo>
                  <a:lnTo>
                    <a:pt x="1648366" y="30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1" name="Google Shape;898;p88">
            <a:extLst>
              <a:ext uri="{FF2B5EF4-FFF2-40B4-BE49-F238E27FC236}">
                <a16:creationId xmlns:a16="http://schemas.microsoft.com/office/drawing/2014/main" id="{D2687954-0C38-7996-00FD-57440CFE5CA1}"/>
              </a:ext>
            </a:extLst>
          </p:cNvPr>
          <p:cNvSpPr txBox="1"/>
          <p:nvPr/>
        </p:nvSpPr>
        <p:spPr>
          <a:xfrm>
            <a:off x="827127" y="3687680"/>
            <a:ext cx="26304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Avg</a:t>
            </a:r>
          </a:p>
        </p:txBody>
      </p:sp>
      <p:cxnSp>
        <p:nvCxnSpPr>
          <p:cNvPr id="3328" name="Straight Connector 3327">
            <a:extLst>
              <a:ext uri="{FF2B5EF4-FFF2-40B4-BE49-F238E27FC236}">
                <a16:creationId xmlns:a16="http://schemas.microsoft.com/office/drawing/2014/main" id="{9C72D97A-9EE6-DE01-98D0-7F88B98C12B3}"/>
              </a:ext>
            </a:extLst>
          </p:cNvPr>
          <p:cNvCxnSpPr>
            <a:cxnSpLocks/>
          </p:cNvCxnSpPr>
          <p:nvPr/>
        </p:nvCxnSpPr>
        <p:spPr>
          <a:xfrm>
            <a:off x="662944" y="3590847"/>
            <a:ext cx="212672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6CC957E6-B7C2-6C3F-D755-E3A929AADCFB}"/>
              </a:ext>
            </a:extLst>
          </p:cNvPr>
          <p:cNvSpPr txBox="1"/>
          <p:nvPr/>
        </p:nvSpPr>
        <p:spPr>
          <a:xfrm>
            <a:off x="587269" y="1294971"/>
            <a:ext cx="225118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During initial analysis/prototyping, most time is spent writing and developing code/scripts. The only time the GPU is used is during sporadic testing of code.</a:t>
            </a:r>
          </a:p>
        </p:txBody>
      </p:sp>
      <p:sp>
        <p:nvSpPr>
          <p:cNvPr id="25" name="Google Shape;898;p88">
            <a:extLst>
              <a:ext uri="{FF2B5EF4-FFF2-40B4-BE49-F238E27FC236}">
                <a16:creationId xmlns:a16="http://schemas.microsoft.com/office/drawing/2014/main" id="{9C9B9EFE-6EEF-B8EB-9FBF-3DE8670EB80F}"/>
              </a:ext>
            </a:extLst>
          </p:cNvPr>
          <p:cNvSpPr txBox="1"/>
          <p:nvPr/>
        </p:nvSpPr>
        <p:spPr>
          <a:xfrm>
            <a:off x="662944" y="4366413"/>
            <a:ext cx="2126726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is where we see the absolute lowest Average Utilization.</a:t>
            </a:r>
          </a:p>
        </p:txBody>
      </p:sp>
    </p:spTree>
    <p:extLst>
      <p:ext uri="{BB962C8B-B14F-4D97-AF65-F5344CB8AC3E}">
        <p14:creationId xmlns:p14="http://schemas.microsoft.com/office/powerpoint/2010/main" val="226558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real life…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 are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ridiculously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underutilized! Avg Util Over Time is almost always less than 10%! Why?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589155" y="2122096"/>
            <a:ext cx="151139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</a:t>
            </a:r>
          </a:p>
        </p:txBody>
      </p:sp>
      <p:sp>
        <p:nvSpPr>
          <p:cNvPr id="84" name="Google Shape;898;p88">
            <a:extLst>
              <a:ext uri="{FF2B5EF4-FFF2-40B4-BE49-F238E27FC236}">
                <a16:creationId xmlns:a16="http://schemas.microsoft.com/office/drawing/2014/main" id="{7F9E8CAE-89E3-DCF6-EA94-839585404196}"/>
              </a:ext>
            </a:extLst>
          </p:cNvPr>
          <p:cNvSpPr txBox="1"/>
          <p:nvPr/>
        </p:nvSpPr>
        <p:spPr>
          <a:xfrm>
            <a:off x="4415946" y="4121537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62E6AC2-55BE-6A2E-DA52-E5905574FDE6}"/>
              </a:ext>
            </a:extLst>
          </p:cNvPr>
          <p:cNvGrpSpPr/>
          <p:nvPr/>
        </p:nvGrpSpPr>
        <p:grpSpPr>
          <a:xfrm>
            <a:off x="3723320" y="2647324"/>
            <a:ext cx="1684972" cy="265209"/>
            <a:chOff x="6104383" y="2091902"/>
            <a:chExt cx="1684972" cy="366787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B08E0B-1548-929D-1C61-17FD0BF11CFD}"/>
                </a:ext>
              </a:extLst>
            </p:cNvPr>
            <p:cNvSpPr/>
            <p:nvPr/>
          </p:nvSpPr>
          <p:spPr>
            <a:xfrm>
              <a:off x="6119939" y="2395724"/>
              <a:ext cx="1651000" cy="5308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Google Shape;1486;p114">
              <a:extLst>
                <a:ext uri="{FF2B5EF4-FFF2-40B4-BE49-F238E27FC236}">
                  <a16:creationId xmlns:a16="http://schemas.microsoft.com/office/drawing/2014/main" id="{C581F10A-8F73-DAAD-D92E-468282FD41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091902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487;p114">
              <a:extLst>
                <a:ext uri="{FF2B5EF4-FFF2-40B4-BE49-F238E27FC236}">
                  <a16:creationId xmlns:a16="http://schemas.microsoft.com/office/drawing/2014/main" id="{CA701640-0E3E-C2E9-988B-9262ECCF7F57}"/>
                </a:ext>
              </a:extLst>
            </p:cNvPr>
            <p:cNvCxnSpPr/>
            <p:nvPr/>
          </p:nvCxnSpPr>
          <p:spPr>
            <a:xfrm flipH="1">
              <a:off x="6110415" y="2455269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7;p114">
              <a:extLst>
                <a:ext uri="{FF2B5EF4-FFF2-40B4-BE49-F238E27FC236}">
                  <a16:creationId xmlns:a16="http://schemas.microsoft.com/office/drawing/2014/main" id="{C506C52E-FCFC-58A2-8394-64027B07244C}"/>
                </a:ext>
              </a:extLst>
            </p:cNvPr>
            <p:cNvCxnSpPr/>
            <p:nvPr/>
          </p:nvCxnSpPr>
          <p:spPr>
            <a:xfrm flipH="1">
              <a:off x="6104383" y="209190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131D38-59B6-A16F-5E01-35D807A3F5FA}"/>
              </a:ext>
            </a:extLst>
          </p:cNvPr>
          <p:cNvGrpSpPr/>
          <p:nvPr/>
        </p:nvGrpSpPr>
        <p:grpSpPr>
          <a:xfrm>
            <a:off x="3723320" y="2335207"/>
            <a:ext cx="1684972" cy="266227"/>
            <a:chOff x="3485413" y="1700557"/>
            <a:chExt cx="1684972" cy="368195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08DCCA-5AF2-4948-BB78-86658252CAEA}"/>
                </a:ext>
              </a:extLst>
            </p:cNvPr>
            <p:cNvSpPr/>
            <p:nvPr/>
          </p:nvSpPr>
          <p:spPr>
            <a:xfrm>
              <a:off x="3500969" y="1978657"/>
              <a:ext cx="1651000" cy="7947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Google Shape;1486;p114">
              <a:extLst>
                <a:ext uri="{FF2B5EF4-FFF2-40B4-BE49-F238E27FC236}">
                  <a16:creationId xmlns:a16="http://schemas.microsoft.com/office/drawing/2014/main" id="{417E8EA2-3D12-CA25-A6E3-AF5C538CBD62}"/>
                </a:ext>
              </a:extLst>
            </p:cNvPr>
            <p:cNvCxnSpPr>
              <a:cxnSpLocks/>
            </p:cNvCxnSpPr>
            <p:nvPr/>
          </p:nvCxnSpPr>
          <p:spPr>
            <a:xfrm>
              <a:off x="3495255" y="1701965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487;p114">
              <a:extLst>
                <a:ext uri="{FF2B5EF4-FFF2-40B4-BE49-F238E27FC236}">
                  <a16:creationId xmlns:a16="http://schemas.microsoft.com/office/drawing/2014/main" id="{A516B014-CFDD-1D52-FF2D-C9641EC0DBE7}"/>
                </a:ext>
              </a:extLst>
            </p:cNvPr>
            <p:cNvCxnSpPr/>
            <p:nvPr/>
          </p:nvCxnSpPr>
          <p:spPr>
            <a:xfrm flipH="1">
              <a:off x="3491445" y="206533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487;p114">
              <a:extLst>
                <a:ext uri="{FF2B5EF4-FFF2-40B4-BE49-F238E27FC236}">
                  <a16:creationId xmlns:a16="http://schemas.microsoft.com/office/drawing/2014/main" id="{4A981F74-EF40-ED5C-BE2C-ED0AB3DC5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413" y="1700557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A137DC-9819-34DE-1BFB-17992B3E3344}"/>
              </a:ext>
            </a:extLst>
          </p:cNvPr>
          <p:cNvGrpSpPr/>
          <p:nvPr/>
        </p:nvGrpSpPr>
        <p:grpSpPr>
          <a:xfrm>
            <a:off x="3723320" y="2947828"/>
            <a:ext cx="1684972" cy="265209"/>
            <a:chOff x="6104383" y="2496100"/>
            <a:chExt cx="1684972" cy="366787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6409F4-375B-7EFA-2661-DACB3EB56CCA}"/>
                </a:ext>
              </a:extLst>
            </p:cNvPr>
            <p:cNvSpPr/>
            <p:nvPr/>
          </p:nvSpPr>
          <p:spPr>
            <a:xfrm>
              <a:off x="6119939" y="2690409"/>
              <a:ext cx="1651000" cy="16040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Google Shape;1486;p114">
              <a:extLst>
                <a:ext uri="{FF2B5EF4-FFF2-40B4-BE49-F238E27FC236}">
                  <a16:creationId xmlns:a16="http://schemas.microsoft.com/office/drawing/2014/main" id="{2C5D0811-04C8-8068-E8CC-9E02B4CFF9E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496100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>
              <a:extLst>
                <a:ext uri="{FF2B5EF4-FFF2-40B4-BE49-F238E27FC236}">
                  <a16:creationId xmlns:a16="http://schemas.microsoft.com/office/drawing/2014/main" id="{733D2477-8275-F5DA-2CC9-C77FFD2C93D6}"/>
                </a:ext>
              </a:extLst>
            </p:cNvPr>
            <p:cNvCxnSpPr/>
            <p:nvPr/>
          </p:nvCxnSpPr>
          <p:spPr>
            <a:xfrm flipH="1">
              <a:off x="6110415" y="28594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487;p114">
              <a:extLst>
                <a:ext uri="{FF2B5EF4-FFF2-40B4-BE49-F238E27FC236}">
                  <a16:creationId xmlns:a16="http://schemas.microsoft.com/office/drawing/2014/main" id="{1C0883A2-8FEE-1B34-DC22-456478345AC7}"/>
                </a:ext>
              </a:extLst>
            </p:cNvPr>
            <p:cNvCxnSpPr/>
            <p:nvPr/>
          </p:nvCxnSpPr>
          <p:spPr>
            <a:xfrm flipH="1">
              <a:off x="6104383" y="249610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93F7281-D2A3-8116-3668-A2F57E71DF29}"/>
              </a:ext>
            </a:extLst>
          </p:cNvPr>
          <p:cNvGrpSpPr/>
          <p:nvPr/>
        </p:nvGrpSpPr>
        <p:grpSpPr>
          <a:xfrm>
            <a:off x="3723320" y="3257873"/>
            <a:ext cx="1684972" cy="265209"/>
            <a:chOff x="6104383" y="2903768"/>
            <a:chExt cx="1684972" cy="36678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B006A0-A0CE-08CF-9E97-47064DE13CA2}"/>
                </a:ext>
              </a:extLst>
            </p:cNvPr>
            <p:cNvSpPr/>
            <p:nvPr/>
          </p:nvSpPr>
          <p:spPr>
            <a:xfrm>
              <a:off x="6119939" y="3179064"/>
              <a:ext cx="1651000" cy="7941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3" name="Google Shape;1486;p114">
              <a:extLst>
                <a:ext uri="{FF2B5EF4-FFF2-40B4-BE49-F238E27FC236}">
                  <a16:creationId xmlns:a16="http://schemas.microsoft.com/office/drawing/2014/main" id="{F3FE4907-942E-6359-7BCA-784FC9A141C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1487;p114">
              <a:extLst>
                <a:ext uri="{FF2B5EF4-FFF2-40B4-BE49-F238E27FC236}">
                  <a16:creationId xmlns:a16="http://schemas.microsoft.com/office/drawing/2014/main" id="{4F6D8AE8-98E8-03D9-54A3-63D2F8780B89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1487;p114">
              <a:extLst>
                <a:ext uri="{FF2B5EF4-FFF2-40B4-BE49-F238E27FC236}">
                  <a16:creationId xmlns:a16="http://schemas.microsoft.com/office/drawing/2014/main" id="{689CE7F5-1B90-0943-95F1-2041662E45F4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03" name="Group 3302">
            <a:extLst>
              <a:ext uri="{FF2B5EF4-FFF2-40B4-BE49-F238E27FC236}">
                <a16:creationId xmlns:a16="http://schemas.microsoft.com/office/drawing/2014/main" id="{D5B4CF1D-EDC9-8853-82B9-A7D0244D82EA}"/>
              </a:ext>
            </a:extLst>
          </p:cNvPr>
          <p:cNvGrpSpPr/>
          <p:nvPr/>
        </p:nvGrpSpPr>
        <p:grpSpPr>
          <a:xfrm>
            <a:off x="3735414" y="3707168"/>
            <a:ext cx="1684972" cy="366787"/>
            <a:chOff x="7069550" y="3003412"/>
            <a:chExt cx="1684972" cy="366787"/>
          </a:xfrm>
        </p:grpSpPr>
        <p:grpSp>
          <p:nvGrpSpPr>
            <p:cNvPr id="3302" name="Group 3301">
              <a:extLst>
                <a:ext uri="{FF2B5EF4-FFF2-40B4-BE49-F238E27FC236}">
                  <a16:creationId xmlns:a16="http://schemas.microsoft.com/office/drawing/2014/main" id="{09CCD120-6F70-3CB4-23D4-955CB8D01203}"/>
                </a:ext>
              </a:extLst>
            </p:cNvPr>
            <p:cNvGrpSpPr/>
            <p:nvPr/>
          </p:nvGrpSpPr>
          <p:grpSpPr>
            <a:xfrm>
              <a:off x="7079773" y="3203963"/>
              <a:ext cx="1655920" cy="160404"/>
              <a:chOff x="7079773" y="3904647"/>
              <a:chExt cx="1655920" cy="160404"/>
            </a:xfrm>
          </p:grpSpPr>
          <p:sp>
            <p:nvSpPr>
              <p:cNvPr id="3237" name="Freeform: Shape 3236">
                <a:extLst>
                  <a:ext uri="{FF2B5EF4-FFF2-40B4-BE49-F238E27FC236}">
                    <a16:creationId xmlns:a16="http://schemas.microsoft.com/office/drawing/2014/main" id="{EC9CA2AA-41C5-C835-CF4D-3062AF4840C8}"/>
                  </a:ext>
                </a:extLst>
              </p:cNvPr>
              <p:cNvSpPr/>
              <p:nvPr/>
            </p:nvSpPr>
            <p:spPr>
              <a:xfrm>
                <a:off x="7079773" y="3968058"/>
                <a:ext cx="1651000" cy="9699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solidFill>
                  <a:schemeClr val="bg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1" name="Freeform: Shape 3240">
                <a:extLst>
                  <a:ext uri="{FF2B5EF4-FFF2-40B4-BE49-F238E27FC236}">
                    <a16:creationId xmlns:a16="http://schemas.microsoft.com/office/drawing/2014/main" id="{0C7011D9-878B-FF88-4401-B6A44084A89C}"/>
                  </a:ext>
                </a:extLst>
              </p:cNvPr>
              <p:cNvSpPr/>
              <p:nvPr/>
            </p:nvSpPr>
            <p:spPr>
              <a:xfrm>
                <a:off x="7079773" y="3985636"/>
                <a:ext cx="1651000" cy="79415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solidFill>
                  <a:schemeClr val="accent5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9" name="Freeform: Shape 3278">
                <a:extLst>
                  <a:ext uri="{FF2B5EF4-FFF2-40B4-BE49-F238E27FC236}">
                    <a16:creationId xmlns:a16="http://schemas.microsoft.com/office/drawing/2014/main" id="{11EB6A64-5BA6-38E3-8601-96DFC6798DCF}"/>
                  </a:ext>
                </a:extLst>
              </p:cNvPr>
              <p:cNvSpPr/>
              <p:nvPr/>
            </p:nvSpPr>
            <p:spPr>
              <a:xfrm>
                <a:off x="7084693" y="4011963"/>
                <a:ext cx="1651000" cy="53088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solidFill>
                  <a:schemeClr val="accent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0" name="Freeform: Shape 3279">
                <a:extLst>
                  <a:ext uri="{FF2B5EF4-FFF2-40B4-BE49-F238E27FC236}">
                    <a16:creationId xmlns:a16="http://schemas.microsoft.com/office/drawing/2014/main" id="{3B42F2BC-9F58-6861-E21D-4DF6954BCC28}"/>
                  </a:ext>
                </a:extLst>
              </p:cNvPr>
              <p:cNvSpPr/>
              <p:nvPr/>
            </p:nvSpPr>
            <p:spPr>
              <a:xfrm>
                <a:off x="7084693" y="3904647"/>
                <a:ext cx="1651000" cy="16040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solidFill>
                  <a:schemeClr val="accent4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73" name="Group 3272">
              <a:extLst>
                <a:ext uri="{FF2B5EF4-FFF2-40B4-BE49-F238E27FC236}">
                  <a16:creationId xmlns:a16="http://schemas.microsoft.com/office/drawing/2014/main" id="{5D1C8616-8909-281D-2CD2-7D435AA4E398}"/>
                </a:ext>
              </a:extLst>
            </p:cNvPr>
            <p:cNvGrpSpPr/>
            <p:nvPr/>
          </p:nvGrpSpPr>
          <p:grpSpPr>
            <a:xfrm>
              <a:off x="7069550" y="3003412"/>
              <a:ext cx="1684972" cy="366787"/>
              <a:chOff x="4455937" y="4306131"/>
              <a:chExt cx="1684972" cy="366787"/>
            </a:xfrm>
          </p:grpSpPr>
          <p:grpSp>
            <p:nvGrpSpPr>
              <p:cNvPr id="3274" name="Group 3273">
                <a:extLst>
                  <a:ext uri="{FF2B5EF4-FFF2-40B4-BE49-F238E27FC236}">
                    <a16:creationId xmlns:a16="http://schemas.microsoft.com/office/drawing/2014/main" id="{8B313ED9-3393-4CA9-29E2-AF9CFAE44AD8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276" name="Google Shape;1486;p114">
                  <a:extLst>
                    <a:ext uri="{FF2B5EF4-FFF2-40B4-BE49-F238E27FC236}">
                      <a16:creationId xmlns:a16="http://schemas.microsoft.com/office/drawing/2014/main" id="{A6D2102F-C597-230F-7F0A-1E96B6B8E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7" name="Google Shape;1487;p114">
                  <a:extLst>
                    <a:ext uri="{FF2B5EF4-FFF2-40B4-BE49-F238E27FC236}">
                      <a16:creationId xmlns:a16="http://schemas.microsoft.com/office/drawing/2014/main" id="{8932BB14-F509-F968-AEA1-B44D36CA39DA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8" name="Google Shape;1487;p114">
                  <a:extLst>
                    <a:ext uri="{FF2B5EF4-FFF2-40B4-BE49-F238E27FC236}">
                      <a16:creationId xmlns:a16="http://schemas.microsoft.com/office/drawing/2014/main" id="{98679BDA-FA67-B6DF-7A03-9E140313209B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75" name="Freeform: Shape 3274">
                <a:extLst>
                  <a:ext uri="{FF2B5EF4-FFF2-40B4-BE49-F238E27FC236}">
                    <a16:creationId xmlns:a16="http://schemas.microsoft.com/office/drawing/2014/main" id="{1A3479CE-9513-C747-6751-2505276D0F48}"/>
                  </a:ext>
                </a:extLst>
              </p:cNvPr>
              <p:cNvSpPr/>
              <p:nvPr/>
            </p:nvSpPr>
            <p:spPr>
              <a:xfrm>
                <a:off x="4471080" y="457587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732850" y="2642021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2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732850" y="232925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734440" y="29472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732850" y="3246288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3191" name="Google Shape;898;p88">
            <a:extLst>
              <a:ext uri="{FF2B5EF4-FFF2-40B4-BE49-F238E27FC236}">
                <a16:creationId xmlns:a16="http://schemas.microsoft.com/office/drawing/2014/main" id="{B0C892C5-3BBA-A388-F944-67DC4650AA01}"/>
              </a:ext>
            </a:extLst>
          </p:cNvPr>
          <p:cNvSpPr txBox="1"/>
          <p:nvPr/>
        </p:nvSpPr>
        <p:spPr>
          <a:xfrm>
            <a:off x="1721650" y="4103108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F2441751-A9CC-0872-DCD7-54DD4D45E007}"/>
              </a:ext>
            </a:extLst>
          </p:cNvPr>
          <p:cNvGrpSpPr/>
          <p:nvPr/>
        </p:nvGrpSpPr>
        <p:grpSpPr>
          <a:xfrm>
            <a:off x="1029024" y="2647324"/>
            <a:ext cx="1684972" cy="265209"/>
            <a:chOff x="3659887" y="2091902"/>
            <a:chExt cx="1684972" cy="366787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3676650" y="2129504"/>
              <a:ext cx="1654969" cy="323850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091902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3665919" y="2455269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3659887" y="209190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2672B7C-661A-CBA4-988B-CB155ACFC74F}"/>
              </a:ext>
            </a:extLst>
          </p:cNvPr>
          <p:cNvGrpSpPr/>
          <p:nvPr/>
        </p:nvGrpSpPr>
        <p:grpSpPr>
          <a:xfrm>
            <a:off x="1029024" y="2335207"/>
            <a:ext cx="1684972" cy="266227"/>
            <a:chOff x="3659887" y="1676400"/>
            <a:chExt cx="1684972" cy="368195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3681413" y="1681832"/>
              <a:ext cx="1647825" cy="357187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167780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3665919" y="204117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9887" y="167640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7FD371CB-D5EB-2068-837D-284245BD3081}"/>
              </a:ext>
            </a:extLst>
          </p:cNvPr>
          <p:cNvGrpSpPr/>
          <p:nvPr/>
        </p:nvGrpSpPr>
        <p:grpSpPr>
          <a:xfrm>
            <a:off x="1029024" y="2947828"/>
            <a:ext cx="1684972" cy="265209"/>
            <a:chOff x="3659887" y="2496100"/>
            <a:chExt cx="1684972" cy="366787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3671888" y="2526126"/>
              <a:ext cx="1662112" cy="330994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496100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3665919" y="28594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3659887" y="249610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9AB76293-0703-D180-0456-CE0A0218D221}"/>
              </a:ext>
            </a:extLst>
          </p:cNvPr>
          <p:cNvGrpSpPr/>
          <p:nvPr/>
        </p:nvGrpSpPr>
        <p:grpSpPr>
          <a:xfrm>
            <a:off x="1029024" y="3257873"/>
            <a:ext cx="1684972" cy="265209"/>
            <a:chOff x="3659887" y="2903768"/>
            <a:chExt cx="1684972" cy="366787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3676650" y="2937035"/>
              <a:ext cx="1640681" cy="330994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3665919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3659887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06" name="Group 3305">
            <a:extLst>
              <a:ext uri="{FF2B5EF4-FFF2-40B4-BE49-F238E27FC236}">
                <a16:creationId xmlns:a16="http://schemas.microsoft.com/office/drawing/2014/main" id="{47CB482C-5397-9589-E631-ADFDB56E7B5B}"/>
              </a:ext>
            </a:extLst>
          </p:cNvPr>
          <p:cNvGrpSpPr/>
          <p:nvPr/>
        </p:nvGrpSpPr>
        <p:grpSpPr>
          <a:xfrm>
            <a:off x="1020262" y="3700171"/>
            <a:ext cx="1684972" cy="366787"/>
            <a:chOff x="7156748" y="4189774"/>
            <a:chExt cx="1684972" cy="366787"/>
          </a:xfrm>
        </p:grpSpPr>
        <p:grpSp>
          <p:nvGrpSpPr>
            <p:cNvPr id="3305" name="Group 3304">
              <a:extLst>
                <a:ext uri="{FF2B5EF4-FFF2-40B4-BE49-F238E27FC236}">
                  <a16:creationId xmlns:a16="http://schemas.microsoft.com/office/drawing/2014/main" id="{45969306-234A-7F07-5124-A1B3641ED796}"/>
                </a:ext>
              </a:extLst>
            </p:cNvPr>
            <p:cNvGrpSpPr/>
            <p:nvPr/>
          </p:nvGrpSpPr>
          <p:grpSpPr>
            <a:xfrm>
              <a:off x="7165018" y="4194327"/>
              <a:ext cx="1662112" cy="357187"/>
              <a:chOff x="7165018" y="4312311"/>
              <a:chExt cx="1662112" cy="357187"/>
            </a:xfrm>
          </p:grpSpPr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B2FA3C15-0626-E9DE-89A0-183A76A9CF28}"/>
                  </a:ext>
                </a:extLst>
              </p:cNvPr>
              <p:cNvSpPr/>
              <p:nvPr/>
            </p:nvSpPr>
            <p:spPr>
              <a:xfrm>
                <a:off x="7165018" y="4338504"/>
                <a:ext cx="1662112" cy="330994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solidFill>
                  <a:schemeClr val="accent4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A8E1BE15-6847-8049-A3FF-ABD29462CDE6}"/>
                  </a:ext>
                </a:extLst>
              </p:cNvPr>
              <p:cNvSpPr/>
              <p:nvPr/>
            </p:nvSpPr>
            <p:spPr>
              <a:xfrm>
                <a:off x="7169780" y="4345648"/>
                <a:ext cx="1654969" cy="32385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solidFill>
                  <a:schemeClr val="accent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31BAFCE5-B2F4-17CD-3C92-439966AE4E93}"/>
                  </a:ext>
                </a:extLst>
              </p:cNvPr>
              <p:cNvSpPr/>
              <p:nvPr/>
            </p:nvSpPr>
            <p:spPr>
              <a:xfrm>
                <a:off x="7174543" y="4312311"/>
                <a:ext cx="1647825" cy="357187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solidFill>
                  <a:schemeClr val="bg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8896B244-6AA2-6D2A-768E-4AF958D498F0}"/>
                  </a:ext>
                </a:extLst>
              </p:cNvPr>
              <p:cNvSpPr/>
              <p:nvPr/>
            </p:nvSpPr>
            <p:spPr>
              <a:xfrm>
                <a:off x="7169780" y="4338504"/>
                <a:ext cx="1640681" cy="330994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solidFill>
                  <a:schemeClr val="accent5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55" name="Group 3254">
              <a:extLst>
                <a:ext uri="{FF2B5EF4-FFF2-40B4-BE49-F238E27FC236}">
                  <a16:creationId xmlns:a16="http://schemas.microsoft.com/office/drawing/2014/main" id="{F84A4E53-1D34-00A7-9361-6F09FF6D23BD}"/>
                </a:ext>
              </a:extLst>
            </p:cNvPr>
            <p:cNvGrpSpPr/>
            <p:nvPr/>
          </p:nvGrpSpPr>
          <p:grpSpPr>
            <a:xfrm>
              <a:off x="7156748" y="4189774"/>
              <a:ext cx="1684972" cy="366787"/>
              <a:chOff x="4455937" y="3736992"/>
              <a:chExt cx="1684972" cy="366787"/>
            </a:xfrm>
          </p:grpSpPr>
          <p:cxnSp>
            <p:nvCxnSpPr>
              <p:cNvPr id="3257" name="Google Shape;1486;p114">
                <a:extLst>
                  <a:ext uri="{FF2B5EF4-FFF2-40B4-BE49-F238E27FC236}">
                    <a16:creationId xmlns:a16="http://schemas.microsoft.com/office/drawing/2014/main" id="{CEB74E2F-D2AC-B28D-E87E-9BAD2C6D6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5779" y="3736992"/>
                <a:ext cx="0" cy="36678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8" name="Google Shape;1487;p114">
                <a:extLst>
                  <a:ext uri="{FF2B5EF4-FFF2-40B4-BE49-F238E27FC236}">
                    <a16:creationId xmlns:a16="http://schemas.microsoft.com/office/drawing/2014/main" id="{E5EE8311-518B-FD2E-394F-8DD5EE19F618}"/>
                  </a:ext>
                </a:extLst>
              </p:cNvPr>
              <p:cNvCxnSpPr/>
              <p:nvPr/>
            </p:nvCxnSpPr>
            <p:spPr>
              <a:xfrm flipH="1">
                <a:off x="4461969" y="4100359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9" name="Google Shape;1487;p114">
                <a:extLst>
                  <a:ext uri="{FF2B5EF4-FFF2-40B4-BE49-F238E27FC236}">
                    <a16:creationId xmlns:a16="http://schemas.microsoft.com/office/drawing/2014/main" id="{EDF3856A-A184-ADAE-FCC6-537FD3B8AA63}"/>
                  </a:ext>
                </a:extLst>
              </p:cNvPr>
              <p:cNvCxnSpPr/>
              <p:nvPr/>
            </p:nvCxnSpPr>
            <p:spPr>
              <a:xfrm flipH="1">
                <a:off x="4455937" y="373699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70029F5A-6FCF-F632-7D76-D2D928A1C8FA}"/>
                </a:ext>
              </a:extLst>
            </p:cNvPr>
            <p:cNvSpPr/>
            <p:nvPr/>
          </p:nvSpPr>
          <p:spPr>
            <a:xfrm>
              <a:off x="7171891" y="4511279"/>
              <a:ext cx="1648366" cy="15306"/>
            </a:xfrm>
            <a:custGeom>
              <a:avLst/>
              <a:gdLst>
                <a:gd name="connsiteX0" fmla="*/ 0 w 1648366"/>
                <a:gd name="connsiteY0" fmla="*/ 12233 h 15306"/>
                <a:gd name="connsiteX1" fmla="*/ 339459 w 1648366"/>
                <a:gd name="connsiteY1" fmla="*/ 3058 h 15306"/>
                <a:gd name="connsiteX2" fmla="*/ 721734 w 1648366"/>
                <a:gd name="connsiteY2" fmla="*/ 15291 h 15306"/>
                <a:gd name="connsiteX3" fmla="*/ 1204928 w 1648366"/>
                <a:gd name="connsiteY3" fmla="*/ 0 h 15306"/>
                <a:gd name="connsiteX4" fmla="*/ 1648366 w 1648366"/>
                <a:gd name="connsiteY4" fmla="*/ 3058 h 1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366" h="15306">
                  <a:moveTo>
                    <a:pt x="0" y="12233"/>
                  </a:moveTo>
                  <a:cubicBezTo>
                    <a:pt x="109585" y="7390"/>
                    <a:pt x="339459" y="3058"/>
                    <a:pt x="339459" y="3058"/>
                  </a:cubicBezTo>
                  <a:cubicBezTo>
                    <a:pt x="459748" y="3568"/>
                    <a:pt x="577489" y="15801"/>
                    <a:pt x="721734" y="15291"/>
                  </a:cubicBezTo>
                  <a:cubicBezTo>
                    <a:pt x="865979" y="14781"/>
                    <a:pt x="1204928" y="0"/>
                    <a:pt x="1204928" y="0"/>
                  </a:cubicBezTo>
                  <a:lnTo>
                    <a:pt x="1648366" y="30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1" name="Google Shape;898;p88">
            <a:extLst>
              <a:ext uri="{FF2B5EF4-FFF2-40B4-BE49-F238E27FC236}">
                <a16:creationId xmlns:a16="http://schemas.microsoft.com/office/drawing/2014/main" id="{D2687954-0C38-7996-00FD-57440CFE5CA1}"/>
              </a:ext>
            </a:extLst>
          </p:cNvPr>
          <p:cNvSpPr txBox="1"/>
          <p:nvPr/>
        </p:nvSpPr>
        <p:spPr>
          <a:xfrm>
            <a:off x="827127" y="3687680"/>
            <a:ext cx="26304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Avg</a:t>
            </a:r>
          </a:p>
        </p:txBody>
      </p:sp>
      <p:cxnSp>
        <p:nvCxnSpPr>
          <p:cNvPr id="3328" name="Straight Connector 3327">
            <a:extLst>
              <a:ext uri="{FF2B5EF4-FFF2-40B4-BE49-F238E27FC236}">
                <a16:creationId xmlns:a16="http://schemas.microsoft.com/office/drawing/2014/main" id="{9C72D97A-9EE6-DE01-98D0-7F88B98C12B3}"/>
              </a:ext>
            </a:extLst>
          </p:cNvPr>
          <p:cNvCxnSpPr>
            <a:cxnSpLocks/>
          </p:cNvCxnSpPr>
          <p:nvPr/>
        </p:nvCxnSpPr>
        <p:spPr>
          <a:xfrm>
            <a:off x="662944" y="3590847"/>
            <a:ext cx="212672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6CC957E6-B7C2-6C3F-D755-E3A929AADCFB}"/>
              </a:ext>
            </a:extLst>
          </p:cNvPr>
          <p:cNvSpPr txBox="1"/>
          <p:nvPr/>
        </p:nvSpPr>
        <p:spPr>
          <a:xfrm>
            <a:off x="587269" y="1294971"/>
            <a:ext cx="225118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During initial analysis/prototyping, most time is spent writing and developing code/scripts. The only time the GPU is used is during sporadic testing of code.</a:t>
            </a:r>
          </a:p>
        </p:txBody>
      </p:sp>
      <p:sp>
        <p:nvSpPr>
          <p:cNvPr id="25" name="Google Shape;898;p88">
            <a:extLst>
              <a:ext uri="{FF2B5EF4-FFF2-40B4-BE49-F238E27FC236}">
                <a16:creationId xmlns:a16="http://schemas.microsoft.com/office/drawing/2014/main" id="{9C9B9EFE-6EEF-B8EB-9FBF-3DE8670EB80F}"/>
              </a:ext>
            </a:extLst>
          </p:cNvPr>
          <p:cNvSpPr txBox="1"/>
          <p:nvPr/>
        </p:nvSpPr>
        <p:spPr>
          <a:xfrm>
            <a:off x="662944" y="4366413"/>
            <a:ext cx="2126726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is where we see the absolute lowest Average Utilization.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15D82C-FFFC-DF6B-8452-B03F795FE63C}"/>
              </a:ext>
            </a:extLst>
          </p:cNvPr>
          <p:cNvCxnSpPr>
            <a:cxnSpLocks/>
          </p:cNvCxnSpPr>
          <p:nvPr/>
        </p:nvCxnSpPr>
        <p:spPr>
          <a:xfrm flipV="1">
            <a:off x="3133094" y="1246339"/>
            <a:ext cx="0" cy="362093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898;p88">
            <a:extLst>
              <a:ext uri="{FF2B5EF4-FFF2-40B4-BE49-F238E27FC236}">
                <a16:creationId xmlns:a16="http://schemas.microsoft.com/office/drawing/2014/main" id="{DCA24AD8-495C-6109-FE88-86A2B4C0CE3D}"/>
              </a:ext>
            </a:extLst>
          </p:cNvPr>
          <p:cNvSpPr txBox="1"/>
          <p:nvPr/>
        </p:nvSpPr>
        <p:spPr>
          <a:xfrm>
            <a:off x="3286623" y="2122096"/>
            <a:ext cx="151139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</a:t>
            </a:r>
          </a:p>
        </p:txBody>
      </p:sp>
      <p:sp>
        <p:nvSpPr>
          <p:cNvPr id="41" name="Google Shape;898;p88">
            <a:extLst>
              <a:ext uri="{FF2B5EF4-FFF2-40B4-BE49-F238E27FC236}">
                <a16:creationId xmlns:a16="http://schemas.microsoft.com/office/drawing/2014/main" id="{5E835C00-0C8E-6A23-E836-F10B6FD0AD0E}"/>
              </a:ext>
            </a:extLst>
          </p:cNvPr>
          <p:cNvSpPr txBox="1"/>
          <p:nvPr/>
        </p:nvSpPr>
        <p:spPr>
          <a:xfrm>
            <a:off x="3430318" y="2642021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2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42" name="Google Shape;898;p88">
            <a:extLst>
              <a:ext uri="{FF2B5EF4-FFF2-40B4-BE49-F238E27FC236}">
                <a16:creationId xmlns:a16="http://schemas.microsoft.com/office/drawing/2014/main" id="{A3A3F671-E46A-2674-C13F-E28077CCD788}"/>
              </a:ext>
            </a:extLst>
          </p:cNvPr>
          <p:cNvSpPr txBox="1"/>
          <p:nvPr/>
        </p:nvSpPr>
        <p:spPr>
          <a:xfrm>
            <a:off x="3430318" y="232925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FD9921AD-B0D4-7D48-1180-DF21268C2749}"/>
              </a:ext>
            </a:extLst>
          </p:cNvPr>
          <p:cNvSpPr txBox="1"/>
          <p:nvPr/>
        </p:nvSpPr>
        <p:spPr>
          <a:xfrm>
            <a:off x="3431908" y="29472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F878B33-6CB4-1784-E1F5-25F66C7969D3}"/>
              </a:ext>
            </a:extLst>
          </p:cNvPr>
          <p:cNvSpPr txBox="1"/>
          <p:nvPr/>
        </p:nvSpPr>
        <p:spPr>
          <a:xfrm>
            <a:off x="3430318" y="3246288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25F7562E-1A38-F051-DC67-D21B30D3E4AC}"/>
              </a:ext>
            </a:extLst>
          </p:cNvPr>
          <p:cNvSpPr txBox="1"/>
          <p:nvPr/>
        </p:nvSpPr>
        <p:spPr>
          <a:xfrm>
            <a:off x="3524595" y="3687680"/>
            <a:ext cx="26304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Avg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F09F41-3071-FE4E-403F-3EB11725687A}"/>
              </a:ext>
            </a:extLst>
          </p:cNvPr>
          <p:cNvCxnSpPr>
            <a:cxnSpLocks/>
          </p:cNvCxnSpPr>
          <p:nvPr/>
        </p:nvCxnSpPr>
        <p:spPr>
          <a:xfrm>
            <a:off x="3430318" y="3590847"/>
            <a:ext cx="212672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898;p88">
            <a:extLst>
              <a:ext uri="{FF2B5EF4-FFF2-40B4-BE49-F238E27FC236}">
                <a16:creationId xmlns:a16="http://schemas.microsoft.com/office/drawing/2014/main" id="{2E74F406-5D7C-7506-3C1A-86FE15376F6F}"/>
              </a:ext>
            </a:extLst>
          </p:cNvPr>
          <p:cNvSpPr txBox="1"/>
          <p:nvPr/>
        </p:nvSpPr>
        <p:spPr>
          <a:xfrm>
            <a:off x="3309885" y="1294971"/>
            <a:ext cx="225118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Sometimes the model(s) we are training is very small (or very simple), or the ETL pipeline we are running is not complex.</a:t>
            </a:r>
          </a:p>
        </p:txBody>
      </p:sp>
      <p:sp>
        <p:nvSpPr>
          <p:cNvPr id="60" name="Google Shape;898;p88">
            <a:extLst>
              <a:ext uri="{FF2B5EF4-FFF2-40B4-BE49-F238E27FC236}">
                <a16:creationId xmlns:a16="http://schemas.microsoft.com/office/drawing/2014/main" id="{B54594B5-A5E5-7806-2857-AA6F1F728C17}"/>
              </a:ext>
            </a:extLst>
          </p:cNvPr>
          <p:cNvSpPr txBox="1"/>
          <p:nvPr/>
        </p:nvSpPr>
        <p:spPr>
          <a:xfrm>
            <a:off x="3309884" y="4366413"/>
            <a:ext cx="2373367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these cases, we get more consistent utilization, but still do not saturate our GPUs.</a:t>
            </a:r>
          </a:p>
        </p:txBody>
      </p:sp>
    </p:spTree>
    <p:extLst>
      <p:ext uri="{BB962C8B-B14F-4D97-AF65-F5344CB8AC3E}">
        <p14:creationId xmlns:p14="http://schemas.microsoft.com/office/powerpoint/2010/main" val="217890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real life…</a:t>
            </a:r>
            <a:endParaRPr lang="en-GB" dirty="0"/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 are </a:t>
            </a:r>
            <a:r>
              <a:rPr lang="en-US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ridiculously</a:t>
            </a: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underutilized! Avg Util Over Time is almost always less than 10%! Why?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589155" y="2122096"/>
            <a:ext cx="151139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</a:t>
            </a:r>
          </a:p>
        </p:txBody>
      </p:sp>
      <p:sp>
        <p:nvSpPr>
          <p:cNvPr id="125" name="Google Shape;898;p88">
            <a:extLst>
              <a:ext uri="{FF2B5EF4-FFF2-40B4-BE49-F238E27FC236}">
                <a16:creationId xmlns:a16="http://schemas.microsoft.com/office/drawing/2014/main" id="{7FB404D5-3540-B432-E2BD-D9344505410C}"/>
              </a:ext>
            </a:extLst>
          </p:cNvPr>
          <p:cNvSpPr txBox="1"/>
          <p:nvPr/>
        </p:nvSpPr>
        <p:spPr>
          <a:xfrm>
            <a:off x="7192958" y="4099950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84" name="Google Shape;898;p88">
            <a:extLst>
              <a:ext uri="{FF2B5EF4-FFF2-40B4-BE49-F238E27FC236}">
                <a16:creationId xmlns:a16="http://schemas.microsoft.com/office/drawing/2014/main" id="{7F9E8CAE-89E3-DCF6-EA94-839585404196}"/>
              </a:ext>
            </a:extLst>
          </p:cNvPr>
          <p:cNvSpPr txBox="1"/>
          <p:nvPr/>
        </p:nvSpPr>
        <p:spPr>
          <a:xfrm>
            <a:off x="4415946" y="4121537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62E6AC2-55BE-6A2E-DA52-E5905574FDE6}"/>
              </a:ext>
            </a:extLst>
          </p:cNvPr>
          <p:cNvGrpSpPr/>
          <p:nvPr/>
        </p:nvGrpSpPr>
        <p:grpSpPr>
          <a:xfrm>
            <a:off x="3723320" y="2647324"/>
            <a:ext cx="1684972" cy="265209"/>
            <a:chOff x="6104383" y="2091902"/>
            <a:chExt cx="1684972" cy="366787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B08E0B-1548-929D-1C61-17FD0BF11CFD}"/>
                </a:ext>
              </a:extLst>
            </p:cNvPr>
            <p:cNvSpPr/>
            <p:nvPr/>
          </p:nvSpPr>
          <p:spPr>
            <a:xfrm>
              <a:off x="6119939" y="2395724"/>
              <a:ext cx="1651000" cy="5308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Google Shape;1486;p114">
              <a:extLst>
                <a:ext uri="{FF2B5EF4-FFF2-40B4-BE49-F238E27FC236}">
                  <a16:creationId xmlns:a16="http://schemas.microsoft.com/office/drawing/2014/main" id="{C581F10A-8F73-DAAD-D92E-468282FD41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091902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487;p114">
              <a:extLst>
                <a:ext uri="{FF2B5EF4-FFF2-40B4-BE49-F238E27FC236}">
                  <a16:creationId xmlns:a16="http://schemas.microsoft.com/office/drawing/2014/main" id="{CA701640-0E3E-C2E9-988B-9262ECCF7F57}"/>
                </a:ext>
              </a:extLst>
            </p:cNvPr>
            <p:cNvCxnSpPr/>
            <p:nvPr/>
          </p:nvCxnSpPr>
          <p:spPr>
            <a:xfrm flipH="1">
              <a:off x="6110415" y="2455269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7;p114">
              <a:extLst>
                <a:ext uri="{FF2B5EF4-FFF2-40B4-BE49-F238E27FC236}">
                  <a16:creationId xmlns:a16="http://schemas.microsoft.com/office/drawing/2014/main" id="{C506C52E-FCFC-58A2-8394-64027B07244C}"/>
                </a:ext>
              </a:extLst>
            </p:cNvPr>
            <p:cNvCxnSpPr/>
            <p:nvPr/>
          </p:nvCxnSpPr>
          <p:spPr>
            <a:xfrm flipH="1">
              <a:off x="6104383" y="209190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A137DC-9819-34DE-1BFB-17992B3E3344}"/>
              </a:ext>
            </a:extLst>
          </p:cNvPr>
          <p:cNvGrpSpPr/>
          <p:nvPr/>
        </p:nvGrpSpPr>
        <p:grpSpPr>
          <a:xfrm>
            <a:off x="3723320" y="2947828"/>
            <a:ext cx="1684972" cy="265209"/>
            <a:chOff x="6104383" y="2496100"/>
            <a:chExt cx="1684972" cy="366787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6409F4-375B-7EFA-2661-DACB3EB56CCA}"/>
                </a:ext>
              </a:extLst>
            </p:cNvPr>
            <p:cNvSpPr/>
            <p:nvPr/>
          </p:nvSpPr>
          <p:spPr>
            <a:xfrm>
              <a:off x="6119939" y="2690409"/>
              <a:ext cx="1651000" cy="16040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Google Shape;1486;p114">
              <a:extLst>
                <a:ext uri="{FF2B5EF4-FFF2-40B4-BE49-F238E27FC236}">
                  <a16:creationId xmlns:a16="http://schemas.microsoft.com/office/drawing/2014/main" id="{2C5D0811-04C8-8068-E8CC-9E02B4CFF9E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496100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>
              <a:extLst>
                <a:ext uri="{FF2B5EF4-FFF2-40B4-BE49-F238E27FC236}">
                  <a16:creationId xmlns:a16="http://schemas.microsoft.com/office/drawing/2014/main" id="{733D2477-8275-F5DA-2CC9-C77FFD2C93D6}"/>
                </a:ext>
              </a:extLst>
            </p:cNvPr>
            <p:cNvCxnSpPr/>
            <p:nvPr/>
          </p:nvCxnSpPr>
          <p:spPr>
            <a:xfrm flipH="1">
              <a:off x="6110415" y="28594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487;p114">
              <a:extLst>
                <a:ext uri="{FF2B5EF4-FFF2-40B4-BE49-F238E27FC236}">
                  <a16:creationId xmlns:a16="http://schemas.microsoft.com/office/drawing/2014/main" id="{1C0883A2-8FEE-1B34-DC22-456478345AC7}"/>
                </a:ext>
              </a:extLst>
            </p:cNvPr>
            <p:cNvCxnSpPr/>
            <p:nvPr/>
          </p:nvCxnSpPr>
          <p:spPr>
            <a:xfrm flipH="1">
              <a:off x="6104383" y="249610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93F7281-D2A3-8116-3668-A2F57E71DF29}"/>
              </a:ext>
            </a:extLst>
          </p:cNvPr>
          <p:cNvGrpSpPr/>
          <p:nvPr/>
        </p:nvGrpSpPr>
        <p:grpSpPr>
          <a:xfrm>
            <a:off x="3723320" y="3257873"/>
            <a:ext cx="1684972" cy="265209"/>
            <a:chOff x="6104383" y="2903768"/>
            <a:chExt cx="1684972" cy="36678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B006A0-A0CE-08CF-9E97-47064DE13CA2}"/>
                </a:ext>
              </a:extLst>
            </p:cNvPr>
            <p:cNvSpPr/>
            <p:nvPr/>
          </p:nvSpPr>
          <p:spPr>
            <a:xfrm>
              <a:off x="6119939" y="3179064"/>
              <a:ext cx="1651000" cy="7941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3" name="Google Shape;1486;p114">
              <a:extLst>
                <a:ext uri="{FF2B5EF4-FFF2-40B4-BE49-F238E27FC236}">
                  <a16:creationId xmlns:a16="http://schemas.microsoft.com/office/drawing/2014/main" id="{F3FE4907-942E-6359-7BCA-784FC9A141C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1487;p114">
              <a:extLst>
                <a:ext uri="{FF2B5EF4-FFF2-40B4-BE49-F238E27FC236}">
                  <a16:creationId xmlns:a16="http://schemas.microsoft.com/office/drawing/2014/main" id="{4F6D8AE8-98E8-03D9-54A3-63D2F8780B89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1487;p114">
              <a:extLst>
                <a:ext uri="{FF2B5EF4-FFF2-40B4-BE49-F238E27FC236}">
                  <a16:creationId xmlns:a16="http://schemas.microsoft.com/office/drawing/2014/main" id="{689CE7F5-1B90-0943-95F1-2041662E45F4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732850" y="2642021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2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732850" y="232925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734440" y="29472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732850" y="3246288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3191" name="Google Shape;898;p88">
            <a:extLst>
              <a:ext uri="{FF2B5EF4-FFF2-40B4-BE49-F238E27FC236}">
                <a16:creationId xmlns:a16="http://schemas.microsoft.com/office/drawing/2014/main" id="{B0C892C5-3BBA-A388-F944-67DC4650AA01}"/>
              </a:ext>
            </a:extLst>
          </p:cNvPr>
          <p:cNvSpPr txBox="1"/>
          <p:nvPr/>
        </p:nvSpPr>
        <p:spPr>
          <a:xfrm>
            <a:off x="1721650" y="4103108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F2441751-A9CC-0872-DCD7-54DD4D45E007}"/>
              </a:ext>
            </a:extLst>
          </p:cNvPr>
          <p:cNvGrpSpPr/>
          <p:nvPr/>
        </p:nvGrpSpPr>
        <p:grpSpPr>
          <a:xfrm>
            <a:off x="1029024" y="2647324"/>
            <a:ext cx="1684972" cy="265209"/>
            <a:chOff x="3659887" y="2091902"/>
            <a:chExt cx="1684972" cy="366787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3676650" y="2129504"/>
              <a:ext cx="1654969" cy="323850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091902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3665919" y="2455269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3659887" y="209190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02672B7C-661A-CBA4-988B-CB155ACFC74F}"/>
              </a:ext>
            </a:extLst>
          </p:cNvPr>
          <p:cNvGrpSpPr/>
          <p:nvPr/>
        </p:nvGrpSpPr>
        <p:grpSpPr>
          <a:xfrm>
            <a:off x="1029024" y="2335207"/>
            <a:ext cx="1684972" cy="266227"/>
            <a:chOff x="3659887" y="1676400"/>
            <a:chExt cx="1684972" cy="368195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3681413" y="1681832"/>
              <a:ext cx="1647825" cy="357187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167780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3665919" y="204117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9887" y="167640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7FD371CB-D5EB-2068-837D-284245BD3081}"/>
              </a:ext>
            </a:extLst>
          </p:cNvPr>
          <p:cNvGrpSpPr/>
          <p:nvPr/>
        </p:nvGrpSpPr>
        <p:grpSpPr>
          <a:xfrm>
            <a:off x="1029024" y="2947828"/>
            <a:ext cx="1684972" cy="265209"/>
            <a:chOff x="3659887" y="2496100"/>
            <a:chExt cx="1684972" cy="366787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3671888" y="2526126"/>
              <a:ext cx="1662112" cy="330994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496100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3665919" y="28594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3659887" y="249610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9AB76293-0703-D180-0456-CE0A0218D221}"/>
              </a:ext>
            </a:extLst>
          </p:cNvPr>
          <p:cNvGrpSpPr/>
          <p:nvPr/>
        </p:nvGrpSpPr>
        <p:grpSpPr>
          <a:xfrm>
            <a:off x="1029024" y="3257873"/>
            <a:ext cx="1684972" cy="265209"/>
            <a:chOff x="3659887" y="2903768"/>
            <a:chExt cx="1684972" cy="366787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3676650" y="2937035"/>
              <a:ext cx="1640681" cy="330994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3669729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3665919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3659887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06" name="Group 3305">
            <a:extLst>
              <a:ext uri="{FF2B5EF4-FFF2-40B4-BE49-F238E27FC236}">
                <a16:creationId xmlns:a16="http://schemas.microsoft.com/office/drawing/2014/main" id="{47CB482C-5397-9589-E631-ADFDB56E7B5B}"/>
              </a:ext>
            </a:extLst>
          </p:cNvPr>
          <p:cNvGrpSpPr/>
          <p:nvPr/>
        </p:nvGrpSpPr>
        <p:grpSpPr>
          <a:xfrm>
            <a:off x="1020262" y="3700171"/>
            <a:ext cx="1684972" cy="366787"/>
            <a:chOff x="7156748" y="4189774"/>
            <a:chExt cx="1684972" cy="366787"/>
          </a:xfrm>
        </p:grpSpPr>
        <p:grpSp>
          <p:nvGrpSpPr>
            <p:cNvPr id="3305" name="Group 3304">
              <a:extLst>
                <a:ext uri="{FF2B5EF4-FFF2-40B4-BE49-F238E27FC236}">
                  <a16:creationId xmlns:a16="http://schemas.microsoft.com/office/drawing/2014/main" id="{45969306-234A-7F07-5124-A1B3641ED796}"/>
                </a:ext>
              </a:extLst>
            </p:cNvPr>
            <p:cNvGrpSpPr/>
            <p:nvPr/>
          </p:nvGrpSpPr>
          <p:grpSpPr>
            <a:xfrm>
              <a:off x="7165018" y="4194327"/>
              <a:ext cx="1662112" cy="357187"/>
              <a:chOff x="7165018" y="4312311"/>
              <a:chExt cx="1662112" cy="357187"/>
            </a:xfrm>
          </p:grpSpPr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B2FA3C15-0626-E9DE-89A0-183A76A9CF28}"/>
                  </a:ext>
                </a:extLst>
              </p:cNvPr>
              <p:cNvSpPr/>
              <p:nvPr/>
            </p:nvSpPr>
            <p:spPr>
              <a:xfrm>
                <a:off x="7165018" y="4338504"/>
                <a:ext cx="1662112" cy="330994"/>
              </a:xfrm>
              <a:custGeom>
                <a:avLst/>
                <a:gdLst>
                  <a:gd name="connsiteX0" fmla="*/ 0 w 1662112"/>
                  <a:gd name="connsiteY0" fmla="*/ 330994 h 330994"/>
                  <a:gd name="connsiteX1" fmla="*/ 57150 w 1662112"/>
                  <a:gd name="connsiteY1" fmla="*/ 330994 h 330994"/>
                  <a:gd name="connsiteX2" fmla="*/ 57150 w 1662112"/>
                  <a:gd name="connsiteY2" fmla="*/ 0 h 330994"/>
                  <a:gd name="connsiteX3" fmla="*/ 57150 w 1662112"/>
                  <a:gd name="connsiteY3" fmla="*/ 326232 h 330994"/>
                  <a:gd name="connsiteX4" fmla="*/ 1381125 w 1662112"/>
                  <a:gd name="connsiteY4" fmla="*/ 326232 h 330994"/>
                  <a:gd name="connsiteX5" fmla="*/ 1381125 w 1662112"/>
                  <a:gd name="connsiteY5" fmla="*/ 4763 h 330994"/>
                  <a:gd name="connsiteX6" fmla="*/ 1381125 w 1662112"/>
                  <a:gd name="connsiteY6" fmla="*/ 330994 h 330994"/>
                  <a:gd name="connsiteX7" fmla="*/ 1662112 w 1662112"/>
                  <a:gd name="connsiteY7" fmla="*/ 330994 h 330994"/>
                  <a:gd name="connsiteX8" fmla="*/ 0 w 1662112"/>
                  <a:gd name="connsiteY8" fmla="*/ 330994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112" h="330994">
                    <a:moveTo>
                      <a:pt x="0" y="330994"/>
                    </a:moveTo>
                    <a:lnTo>
                      <a:pt x="57150" y="330994"/>
                    </a:lnTo>
                    <a:lnTo>
                      <a:pt x="57150" y="0"/>
                    </a:lnTo>
                    <a:lnTo>
                      <a:pt x="57150" y="326232"/>
                    </a:lnTo>
                    <a:lnTo>
                      <a:pt x="1381125" y="326232"/>
                    </a:lnTo>
                    <a:lnTo>
                      <a:pt x="1381125" y="4763"/>
                    </a:lnTo>
                    <a:lnTo>
                      <a:pt x="1381125" y="330994"/>
                    </a:lnTo>
                    <a:lnTo>
                      <a:pt x="1662112" y="330994"/>
                    </a:lnTo>
                    <a:lnTo>
                      <a:pt x="0" y="330994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solidFill>
                  <a:schemeClr val="accent4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A8E1BE15-6847-8049-A3FF-ABD29462CDE6}"/>
                  </a:ext>
                </a:extLst>
              </p:cNvPr>
              <p:cNvSpPr/>
              <p:nvPr/>
            </p:nvSpPr>
            <p:spPr>
              <a:xfrm>
                <a:off x="7169780" y="4345648"/>
                <a:ext cx="1654969" cy="323850"/>
              </a:xfrm>
              <a:custGeom>
                <a:avLst/>
                <a:gdLst>
                  <a:gd name="connsiteX0" fmla="*/ 0 w 1654969"/>
                  <a:gd name="connsiteY0" fmla="*/ 323850 h 323850"/>
                  <a:gd name="connsiteX1" fmla="*/ 526256 w 1654969"/>
                  <a:gd name="connsiteY1" fmla="*/ 323850 h 323850"/>
                  <a:gd name="connsiteX2" fmla="*/ 526256 w 1654969"/>
                  <a:gd name="connsiteY2" fmla="*/ 0 h 323850"/>
                  <a:gd name="connsiteX3" fmla="*/ 526256 w 1654969"/>
                  <a:gd name="connsiteY3" fmla="*/ 316707 h 323850"/>
                  <a:gd name="connsiteX4" fmla="*/ 866775 w 1654969"/>
                  <a:gd name="connsiteY4" fmla="*/ 316707 h 323850"/>
                  <a:gd name="connsiteX5" fmla="*/ 866775 w 1654969"/>
                  <a:gd name="connsiteY5" fmla="*/ 16669 h 323850"/>
                  <a:gd name="connsiteX6" fmla="*/ 866775 w 1654969"/>
                  <a:gd name="connsiteY6" fmla="*/ 314325 h 323850"/>
                  <a:gd name="connsiteX7" fmla="*/ 1500188 w 1654969"/>
                  <a:gd name="connsiteY7" fmla="*/ 314325 h 323850"/>
                  <a:gd name="connsiteX8" fmla="*/ 1500188 w 1654969"/>
                  <a:gd name="connsiteY8" fmla="*/ 9525 h 323850"/>
                  <a:gd name="connsiteX9" fmla="*/ 1500188 w 1654969"/>
                  <a:gd name="connsiteY9" fmla="*/ 321469 h 323850"/>
                  <a:gd name="connsiteX10" fmla="*/ 1654969 w 1654969"/>
                  <a:gd name="connsiteY10" fmla="*/ 321469 h 323850"/>
                  <a:gd name="connsiteX11" fmla="*/ 0 w 1654969"/>
                  <a:gd name="connsiteY11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4969" h="323850">
                    <a:moveTo>
                      <a:pt x="0" y="323850"/>
                    </a:moveTo>
                    <a:lnTo>
                      <a:pt x="526256" y="323850"/>
                    </a:lnTo>
                    <a:lnTo>
                      <a:pt x="526256" y="0"/>
                    </a:lnTo>
                    <a:lnTo>
                      <a:pt x="526256" y="316707"/>
                    </a:lnTo>
                    <a:lnTo>
                      <a:pt x="866775" y="316707"/>
                    </a:lnTo>
                    <a:lnTo>
                      <a:pt x="866775" y="16669"/>
                    </a:lnTo>
                    <a:lnTo>
                      <a:pt x="866775" y="314325"/>
                    </a:lnTo>
                    <a:lnTo>
                      <a:pt x="1500188" y="314325"/>
                    </a:lnTo>
                    <a:lnTo>
                      <a:pt x="1500188" y="9525"/>
                    </a:lnTo>
                    <a:lnTo>
                      <a:pt x="1500188" y="321469"/>
                    </a:lnTo>
                    <a:lnTo>
                      <a:pt x="1654969" y="321469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solidFill>
                  <a:schemeClr val="accent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31BAFCE5-B2F4-17CD-3C92-439966AE4E93}"/>
                  </a:ext>
                </a:extLst>
              </p:cNvPr>
              <p:cNvSpPr/>
              <p:nvPr/>
            </p:nvSpPr>
            <p:spPr>
              <a:xfrm>
                <a:off x="7174543" y="4312311"/>
                <a:ext cx="1647825" cy="357187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solidFill>
                  <a:schemeClr val="bg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8896B244-6AA2-6D2A-768E-4AF958D498F0}"/>
                  </a:ext>
                </a:extLst>
              </p:cNvPr>
              <p:cNvSpPr/>
              <p:nvPr/>
            </p:nvSpPr>
            <p:spPr>
              <a:xfrm>
                <a:off x="7169780" y="4338504"/>
                <a:ext cx="1640681" cy="330994"/>
              </a:xfrm>
              <a:custGeom>
                <a:avLst/>
                <a:gdLst>
                  <a:gd name="connsiteX0" fmla="*/ 0 w 1640681"/>
                  <a:gd name="connsiteY0" fmla="*/ 323850 h 330994"/>
                  <a:gd name="connsiteX1" fmla="*/ 188119 w 1640681"/>
                  <a:gd name="connsiteY1" fmla="*/ 323850 h 330994"/>
                  <a:gd name="connsiteX2" fmla="*/ 188119 w 1640681"/>
                  <a:gd name="connsiteY2" fmla="*/ 2381 h 330994"/>
                  <a:gd name="connsiteX3" fmla="*/ 188119 w 1640681"/>
                  <a:gd name="connsiteY3" fmla="*/ 316706 h 330994"/>
                  <a:gd name="connsiteX4" fmla="*/ 450056 w 1640681"/>
                  <a:gd name="connsiteY4" fmla="*/ 316706 h 330994"/>
                  <a:gd name="connsiteX5" fmla="*/ 681038 w 1640681"/>
                  <a:gd name="connsiteY5" fmla="*/ 316706 h 330994"/>
                  <a:gd name="connsiteX6" fmla="*/ 681038 w 1640681"/>
                  <a:gd name="connsiteY6" fmla="*/ 0 h 330994"/>
                  <a:gd name="connsiteX7" fmla="*/ 681038 w 1640681"/>
                  <a:gd name="connsiteY7" fmla="*/ 314325 h 330994"/>
                  <a:gd name="connsiteX8" fmla="*/ 1107281 w 1640681"/>
                  <a:gd name="connsiteY8" fmla="*/ 314325 h 330994"/>
                  <a:gd name="connsiteX9" fmla="*/ 1107281 w 1640681"/>
                  <a:gd name="connsiteY9" fmla="*/ 2381 h 330994"/>
                  <a:gd name="connsiteX10" fmla="*/ 1107281 w 1640681"/>
                  <a:gd name="connsiteY10" fmla="*/ 314325 h 330994"/>
                  <a:gd name="connsiteX11" fmla="*/ 1640681 w 1640681"/>
                  <a:gd name="connsiteY11" fmla="*/ 314325 h 330994"/>
                  <a:gd name="connsiteX12" fmla="*/ 1640681 w 1640681"/>
                  <a:gd name="connsiteY12" fmla="*/ 2381 h 330994"/>
                  <a:gd name="connsiteX13" fmla="*/ 1640681 w 1640681"/>
                  <a:gd name="connsiteY13" fmla="*/ 330994 h 330994"/>
                  <a:gd name="connsiteX14" fmla="*/ 0 w 1640681"/>
                  <a:gd name="connsiteY14" fmla="*/ 323850 h 33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0681" h="330994">
                    <a:moveTo>
                      <a:pt x="0" y="323850"/>
                    </a:moveTo>
                    <a:lnTo>
                      <a:pt x="188119" y="323850"/>
                    </a:lnTo>
                    <a:lnTo>
                      <a:pt x="188119" y="2381"/>
                    </a:lnTo>
                    <a:lnTo>
                      <a:pt x="188119" y="316706"/>
                    </a:lnTo>
                    <a:lnTo>
                      <a:pt x="450056" y="316706"/>
                    </a:lnTo>
                    <a:lnTo>
                      <a:pt x="681038" y="316706"/>
                    </a:lnTo>
                    <a:lnTo>
                      <a:pt x="681038" y="0"/>
                    </a:lnTo>
                    <a:lnTo>
                      <a:pt x="681038" y="314325"/>
                    </a:lnTo>
                    <a:lnTo>
                      <a:pt x="1107281" y="314325"/>
                    </a:lnTo>
                    <a:lnTo>
                      <a:pt x="1107281" y="2381"/>
                    </a:lnTo>
                    <a:lnTo>
                      <a:pt x="1107281" y="314325"/>
                    </a:lnTo>
                    <a:lnTo>
                      <a:pt x="1640681" y="314325"/>
                    </a:lnTo>
                    <a:lnTo>
                      <a:pt x="1640681" y="2381"/>
                    </a:lnTo>
                    <a:lnTo>
                      <a:pt x="1640681" y="330994"/>
                    </a:lnTo>
                    <a:lnTo>
                      <a:pt x="0" y="323850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solidFill>
                  <a:schemeClr val="accent5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55" name="Group 3254">
              <a:extLst>
                <a:ext uri="{FF2B5EF4-FFF2-40B4-BE49-F238E27FC236}">
                  <a16:creationId xmlns:a16="http://schemas.microsoft.com/office/drawing/2014/main" id="{F84A4E53-1D34-00A7-9361-6F09FF6D23BD}"/>
                </a:ext>
              </a:extLst>
            </p:cNvPr>
            <p:cNvGrpSpPr/>
            <p:nvPr/>
          </p:nvGrpSpPr>
          <p:grpSpPr>
            <a:xfrm>
              <a:off x="7156748" y="4189774"/>
              <a:ext cx="1684972" cy="366787"/>
              <a:chOff x="4455937" y="3736992"/>
              <a:chExt cx="1684972" cy="366787"/>
            </a:xfrm>
          </p:grpSpPr>
          <p:cxnSp>
            <p:nvCxnSpPr>
              <p:cNvPr id="3257" name="Google Shape;1486;p114">
                <a:extLst>
                  <a:ext uri="{FF2B5EF4-FFF2-40B4-BE49-F238E27FC236}">
                    <a16:creationId xmlns:a16="http://schemas.microsoft.com/office/drawing/2014/main" id="{CEB74E2F-D2AC-B28D-E87E-9BAD2C6D6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5779" y="3736992"/>
                <a:ext cx="0" cy="36678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8" name="Google Shape;1487;p114">
                <a:extLst>
                  <a:ext uri="{FF2B5EF4-FFF2-40B4-BE49-F238E27FC236}">
                    <a16:creationId xmlns:a16="http://schemas.microsoft.com/office/drawing/2014/main" id="{E5EE8311-518B-FD2E-394F-8DD5EE19F618}"/>
                  </a:ext>
                </a:extLst>
              </p:cNvPr>
              <p:cNvCxnSpPr/>
              <p:nvPr/>
            </p:nvCxnSpPr>
            <p:spPr>
              <a:xfrm flipH="1">
                <a:off x="4461969" y="4100359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9" name="Google Shape;1487;p114">
                <a:extLst>
                  <a:ext uri="{FF2B5EF4-FFF2-40B4-BE49-F238E27FC236}">
                    <a16:creationId xmlns:a16="http://schemas.microsoft.com/office/drawing/2014/main" id="{EDF3856A-A184-ADAE-FCC6-537FD3B8AA63}"/>
                  </a:ext>
                </a:extLst>
              </p:cNvPr>
              <p:cNvCxnSpPr/>
              <p:nvPr/>
            </p:nvCxnSpPr>
            <p:spPr>
              <a:xfrm flipH="1">
                <a:off x="4455937" y="3736992"/>
                <a:ext cx="167894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70029F5A-6FCF-F632-7D76-D2D928A1C8FA}"/>
                </a:ext>
              </a:extLst>
            </p:cNvPr>
            <p:cNvSpPr/>
            <p:nvPr/>
          </p:nvSpPr>
          <p:spPr>
            <a:xfrm>
              <a:off x="7171891" y="4511279"/>
              <a:ext cx="1648366" cy="15306"/>
            </a:xfrm>
            <a:custGeom>
              <a:avLst/>
              <a:gdLst>
                <a:gd name="connsiteX0" fmla="*/ 0 w 1648366"/>
                <a:gd name="connsiteY0" fmla="*/ 12233 h 15306"/>
                <a:gd name="connsiteX1" fmla="*/ 339459 w 1648366"/>
                <a:gd name="connsiteY1" fmla="*/ 3058 h 15306"/>
                <a:gd name="connsiteX2" fmla="*/ 721734 w 1648366"/>
                <a:gd name="connsiteY2" fmla="*/ 15291 h 15306"/>
                <a:gd name="connsiteX3" fmla="*/ 1204928 w 1648366"/>
                <a:gd name="connsiteY3" fmla="*/ 0 h 15306"/>
                <a:gd name="connsiteX4" fmla="*/ 1648366 w 1648366"/>
                <a:gd name="connsiteY4" fmla="*/ 3058 h 1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366" h="15306">
                  <a:moveTo>
                    <a:pt x="0" y="12233"/>
                  </a:moveTo>
                  <a:cubicBezTo>
                    <a:pt x="109585" y="7390"/>
                    <a:pt x="339459" y="3058"/>
                    <a:pt x="339459" y="3058"/>
                  </a:cubicBezTo>
                  <a:cubicBezTo>
                    <a:pt x="459748" y="3568"/>
                    <a:pt x="577489" y="15801"/>
                    <a:pt x="721734" y="15291"/>
                  </a:cubicBezTo>
                  <a:cubicBezTo>
                    <a:pt x="865979" y="14781"/>
                    <a:pt x="1204928" y="0"/>
                    <a:pt x="1204928" y="0"/>
                  </a:cubicBezTo>
                  <a:lnTo>
                    <a:pt x="1648366" y="305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1" name="Google Shape;898;p88">
            <a:extLst>
              <a:ext uri="{FF2B5EF4-FFF2-40B4-BE49-F238E27FC236}">
                <a16:creationId xmlns:a16="http://schemas.microsoft.com/office/drawing/2014/main" id="{D2687954-0C38-7996-00FD-57440CFE5CA1}"/>
              </a:ext>
            </a:extLst>
          </p:cNvPr>
          <p:cNvSpPr txBox="1"/>
          <p:nvPr/>
        </p:nvSpPr>
        <p:spPr>
          <a:xfrm>
            <a:off x="827127" y="3687680"/>
            <a:ext cx="26304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Avg</a:t>
            </a:r>
          </a:p>
        </p:txBody>
      </p:sp>
      <p:cxnSp>
        <p:nvCxnSpPr>
          <p:cNvPr id="3328" name="Straight Connector 3327">
            <a:extLst>
              <a:ext uri="{FF2B5EF4-FFF2-40B4-BE49-F238E27FC236}">
                <a16:creationId xmlns:a16="http://schemas.microsoft.com/office/drawing/2014/main" id="{9C72D97A-9EE6-DE01-98D0-7F88B98C12B3}"/>
              </a:ext>
            </a:extLst>
          </p:cNvPr>
          <p:cNvCxnSpPr>
            <a:cxnSpLocks/>
          </p:cNvCxnSpPr>
          <p:nvPr/>
        </p:nvCxnSpPr>
        <p:spPr>
          <a:xfrm>
            <a:off x="662944" y="3590847"/>
            <a:ext cx="212672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98;p88">
            <a:extLst>
              <a:ext uri="{FF2B5EF4-FFF2-40B4-BE49-F238E27FC236}">
                <a16:creationId xmlns:a16="http://schemas.microsoft.com/office/drawing/2014/main" id="{6CC957E6-B7C2-6C3F-D755-E3A929AADCFB}"/>
              </a:ext>
            </a:extLst>
          </p:cNvPr>
          <p:cNvSpPr txBox="1"/>
          <p:nvPr/>
        </p:nvSpPr>
        <p:spPr>
          <a:xfrm>
            <a:off x="587269" y="1294971"/>
            <a:ext cx="2251181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During initial analysis/prototyping, most time is spent writing and developing code/scripts. The only time the GPU is used is during sporadic testing of code.</a:t>
            </a:r>
          </a:p>
        </p:txBody>
      </p:sp>
      <p:sp>
        <p:nvSpPr>
          <p:cNvPr id="25" name="Google Shape;898;p88">
            <a:extLst>
              <a:ext uri="{FF2B5EF4-FFF2-40B4-BE49-F238E27FC236}">
                <a16:creationId xmlns:a16="http://schemas.microsoft.com/office/drawing/2014/main" id="{9C9B9EFE-6EEF-B8EB-9FBF-3DE8670EB80F}"/>
              </a:ext>
            </a:extLst>
          </p:cNvPr>
          <p:cNvSpPr txBox="1"/>
          <p:nvPr/>
        </p:nvSpPr>
        <p:spPr>
          <a:xfrm>
            <a:off x="662944" y="4366413"/>
            <a:ext cx="2126726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This is where we see the absolute lowest Average Utilization.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15D82C-FFFC-DF6B-8452-B03F795FE63C}"/>
              </a:ext>
            </a:extLst>
          </p:cNvPr>
          <p:cNvCxnSpPr>
            <a:cxnSpLocks/>
          </p:cNvCxnSpPr>
          <p:nvPr/>
        </p:nvCxnSpPr>
        <p:spPr>
          <a:xfrm flipV="1">
            <a:off x="3133094" y="1246339"/>
            <a:ext cx="0" cy="362093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898;p88">
            <a:extLst>
              <a:ext uri="{FF2B5EF4-FFF2-40B4-BE49-F238E27FC236}">
                <a16:creationId xmlns:a16="http://schemas.microsoft.com/office/drawing/2014/main" id="{DCA24AD8-495C-6109-FE88-86A2B4C0CE3D}"/>
              </a:ext>
            </a:extLst>
          </p:cNvPr>
          <p:cNvSpPr txBox="1"/>
          <p:nvPr/>
        </p:nvSpPr>
        <p:spPr>
          <a:xfrm>
            <a:off x="3286623" y="2122096"/>
            <a:ext cx="151139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</a:t>
            </a:r>
          </a:p>
        </p:txBody>
      </p:sp>
      <p:sp>
        <p:nvSpPr>
          <p:cNvPr id="41" name="Google Shape;898;p88">
            <a:extLst>
              <a:ext uri="{FF2B5EF4-FFF2-40B4-BE49-F238E27FC236}">
                <a16:creationId xmlns:a16="http://schemas.microsoft.com/office/drawing/2014/main" id="{5E835C00-0C8E-6A23-E836-F10B6FD0AD0E}"/>
              </a:ext>
            </a:extLst>
          </p:cNvPr>
          <p:cNvSpPr txBox="1"/>
          <p:nvPr/>
        </p:nvSpPr>
        <p:spPr>
          <a:xfrm>
            <a:off x="3430318" y="2642021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2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42" name="Google Shape;898;p88">
            <a:extLst>
              <a:ext uri="{FF2B5EF4-FFF2-40B4-BE49-F238E27FC236}">
                <a16:creationId xmlns:a16="http://schemas.microsoft.com/office/drawing/2014/main" id="{A3A3F671-E46A-2674-C13F-E28077CCD788}"/>
              </a:ext>
            </a:extLst>
          </p:cNvPr>
          <p:cNvSpPr txBox="1"/>
          <p:nvPr/>
        </p:nvSpPr>
        <p:spPr>
          <a:xfrm>
            <a:off x="3430318" y="232925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3" name="Google Shape;898;p88">
            <a:extLst>
              <a:ext uri="{FF2B5EF4-FFF2-40B4-BE49-F238E27FC236}">
                <a16:creationId xmlns:a16="http://schemas.microsoft.com/office/drawing/2014/main" id="{FD9921AD-B0D4-7D48-1180-DF21268C2749}"/>
              </a:ext>
            </a:extLst>
          </p:cNvPr>
          <p:cNvSpPr txBox="1"/>
          <p:nvPr/>
        </p:nvSpPr>
        <p:spPr>
          <a:xfrm>
            <a:off x="3431908" y="29472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44" name="Google Shape;898;p88">
            <a:extLst>
              <a:ext uri="{FF2B5EF4-FFF2-40B4-BE49-F238E27FC236}">
                <a16:creationId xmlns:a16="http://schemas.microsoft.com/office/drawing/2014/main" id="{5F878B33-6CB4-1784-E1F5-25F66C7969D3}"/>
              </a:ext>
            </a:extLst>
          </p:cNvPr>
          <p:cNvSpPr txBox="1"/>
          <p:nvPr/>
        </p:nvSpPr>
        <p:spPr>
          <a:xfrm>
            <a:off x="3430318" y="3246288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sp>
        <p:nvSpPr>
          <p:cNvPr id="49" name="Google Shape;898;p88">
            <a:extLst>
              <a:ext uri="{FF2B5EF4-FFF2-40B4-BE49-F238E27FC236}">
                <a16:creationId xmlns:a16="http://schemas.microsoft.com/office/drawing/2014/main" id="{25F7562E-1A38-F051-DC67-D21B30D3E4AC}"/>
              </a:ext>
            </a:extLst>
          </p:cNvPr>
          <p:cNvSpPr txBox="1"/>
          <p:nvPr/>
        </p:nvSpPr>
        <p:spPr>
          <a:xfrm>
            <a:off x="3524595" y="3687680"/>
            <a:ext cx="263041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/>
                </a:solidFill>
                <a:latin typeface="+mj-lt"/>
                <a:ea typeface="Montserrat"/>
                <a:cs typeface="+mj-lt"/>
                <a:sym typeface="Montserrat"/>
              </a:rPr>
              <a:t>Avg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F09F41-3071-FE4E-403F-3EB11725687A}"/>
              </a:ext>
            </a:extLst>
          </p:cNvPr>
          <p:cNvCxnSpPr>
            <a:cxnSpLocks/>
          </p:cNvCxnSpPr>
          <p:nvPr/>
        </p:nvCxnSpPr>
        <p:spPr>
          <a:xfrm>
            <a:off x="3430318" y="3590847"/>
            <a:ext cx="212672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898;p88">
            <a:extLst>
              <a:ext uri="{FF2B5EF4-FFF2-40B4-BE49-F238E27FC236}">
                <a16:creationId xmlns:a16="http://schemas.microsoft.com/office/drawing/2014/main" id="{6A006C4A-24DD-0C4E-5566-744598FC14CF}"/>
              </a:ext>
            </a:extLst>
          </p:cNvPr>
          <p:cNvSpPr txBox="1"/>
          <p:nvPr/>
        </p:nvSpPr>
        <p:spPr>
          <a:xfrm>
            <a:off x="6074691" y="2122096"/>
            <a:ext cx="1511393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</a:t>
            </a:r>
          </a:p>
        </p:txBody>
      </p:sp>
      <p:grpSp>
        <p:nvGrpSpPr>
          <p:cNvPr id="3136" name="Group 3135">
            <a:extLst>
              <a:ext uri="{FF2B5EF4-FFF2-40B4-BE49-F238E27FC236}">
                <a16:creationId xmlns:a16="http://schemas.microsoft.com/office/drawing/2014/main" id="{F5749AE1-735D-533D-C364-38174A1A0934}"/>
              </a:ext>
            </a:extLst>
          </p:cNvPr>
          <p:cNvGrpSpPr/>
          <p:nvPr/>
        </p:nvGrpSpPr>
        <p:grpSpPr>
          <a:xfrm>
            <a:off x="6218386" y="2642021"/>
            <a:ext cx="1960886" cy="270512"/>
            <a:chOff x="6218386" y="2642021"/>
            <a:chExt cx="1960886" cy="270512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83A59F9-60E4-EC3C-18A0-3E9574714308}"/>
                </a:ext>
              </a:extLst>
            </p:cNvPr>
            <p:cNvSpPr/>
            <p:nvPr/>
          </p:nvSpPr>
          <p:spPr>
            <a:xfrm>
              <a:off x="6750506" y="2662748"/>
              <a:ext cx="20766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C87A49-9AAF-651E-EA64-9E199F057257}"/>
                </a:ext>
              </a:extLst>
            </p:cNvPr>
            <p:cNvSpPr/>
            <p:nvPr/>
          </p:nvSpPr>
          <p:spPr>
            <a:xfrm>
              <a:off x="7206661" y="2662748"/>
              <a:ext cx="20766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09F917-012D-C00C-3ECE-335D16FF58CC}"/>
                </a:ext>
              </a:extLst>
            </p:cNvPr>
            <p:cNvSpPr/>
            <p:nvPr/>
          </p:nvSpPr>
          <p:spPr>
            <a:xfrm>
              <a:off x="7676601" y="2662748"/>
              <a:ext cx="20766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28938568-60C7-F0D2-28C8-9AFCAD186CAF}"/>
                </a:ext>
              </a:extLst>
            </p:cNvPr>
            <p:cNvSpPr/>
            <p:nvPr/>
          </p:nvSpPr>
          <p:spPr>
            <a:xfrm>
              <a:off x="6526506" y="2662748"/>
              <a:ext cx="20766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2" name="Google Shape;1486;p114">
              <a:extLst>
                <a:ext uri="{FF2B5EF4-FFF2-40B4-BE49-F238E27FC236}">
                  <a16:creationId xmlns:a16="http://schemas.microsoft.com/office/drawing/2014/main" id="{733BCF56-1A50-0ABA-4EED-38989756B4FD}"/>
                </a:ext>
              </a:extLst>
            </p:cNvPr>
            <p:cNvCxnSpPr>
              <a:cxnSpLocks/>
            </p:cNvCxnSpPr>
            <p:nvPr/>
          </p:nvCxnSpPr>
          <p:spPr>
            <a:xfrm>
              <a:off x="6510174" y="2647324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4" name="Google Shape;1487;p114">
              <a:extLst>
                <a:ext uri="{FF2B5EF4-FFF2-40B4-BE49-F238E27FC236}">
                  <a16:creationId xmlns:a16="http://schemas.microsoft.com/office/drawing/2014/main" id="{3459C197-A60A-BD3F-29EA-1089D97246CE}"/>
                </a:ext>
              </a:extLst>
            </p:cNvPr>
            <p:cNvCxnSpPr/>
            <p:nvPr/>
          </p:nvCxnSpPr>
          <p:spPr>
            <a:xfrm flipH="1">
              <a:off x="6500332" y="264732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898;p88">
              <a:extLst>
                <a:ext uri="{FF2B5EF4-FFF2-40B4-BE49-F238E27FC236}">
                  <a16:creationId xmlns:a16="http://schemas.microsoft.com/office/drawing/2014/main" id="{27F31913-8CAB-ECCD-EA02-FAD0CBA94390}"/>
                </a:ext>
              </a:extLst>
            </p:cNvPr>
            <p:cNvSpPr txBox="1"/>
            <p:nvPr/>
          </p:nvSpPr>
          <p:spPr>
            <a:xfrm>
              <a:off x="6218386" y="2642021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2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E016F2-BEBB-7F38-86DB-7060C1B953C2}"/>
              </a:ext>
            </a:extLst>
          </p:cNvPr>
          <p:cNvGrpSpPr/>
          <p:nvPr/>
        </p:nvGrpSpPr>
        <p:grpSpPr>
          <a:xfrm>
            <a:off x="6218386" y="2329256"/>
            <a:ext cx="1966918" cy="272178"/>
            <a:chOff x="6218386" y="2329256"/>
            <a:chExt cx="1966918" cy="272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1984F7C-BBCD-5EA7-44B3-F8CDAE3C0191}"/>
                </a:ext>
              </a:extLst>
            </p:cNvPr>
            <p:cNvSpPr/>
            <p:nvPr/>
          </p:nvSpPr>
          <p:spPr>
            <a:xfrm>
              <a:off x="6986635" y="2351113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A2F86E-16D3-DD2C-7C71-90A83E913803}"/>
                </a:ext>
              </a:extLst>
            </p:cNvPr>
            <p:cNvSpPr/>
            <p:nvPr/>
          </p:nvSpPr>
          <p:spPr>
            <a:xfrm>
              <a:off x="7445418" y="2351113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34FF42-43E4-A769-818E-936DC422FC8A}"/>
                </a:ext>
              </a:extLst>
            </p:cNvPr>
            <p:cNvSpPr/>
            <p:nvPr/>
          </p:nvSpPr>
          <p:spPr>
            <a:xfrm>
              <a:off x="7915358" y="2351113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342A0970-4BC6-B6C9-8A0E-94E15FC6D3C7}"/>
                </a:ext>
              </a:extLst>
            </p:cNvPr>
            <p:cNvSpPr/>
            <p:nvPr/>
          </p:nvSpPr>
          <p:spPr>
            <a:xfrm>
              <a:off x="6527852" y="2351113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15" name="Google Shape;1487;p114">
              <a:extLst>
                <a:ext uri="{FF2B5EF4-FFF2-40B4-BE49-F238E27FC236}">
                  <a16:creationId xmlns:a16="http://schemas.microsoft.com/office/drawing/2014/main" id="{E02FF679-12BD-85D5-C43C-FACDBC7DA2AC}"/>
                </a:ext>
              </a:extLst>
            </p:cNvPr>
            <p:cNvCxnSpPr/>
            <p:nvPr/>
          </p:nvCxnSpPr>
          <p:spPr>
            <a:xfrm flipH="1">
              <a:off x="6506364" y="258596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5" name="Google Shape;1487;p114">
              <a:extLst>
                <a:ext uri="{FF2B5EF4-FFF2-40B4-BE49-F238E27FC236}">
                  <a16:creationId xmlns:a16="http://schemas.microsoft.com/office/drawing/2014/main" id="{8A7C2924-DE1B-7AB4-5B9F-CB89E8FDF702}"/>
                </a:ext>
              </a:extLst>
            </p:cNvPr>
            <p:cNvCxnSpPr/>
            <p:nvPr/>
          </p:nvCxnSpPr>
          <p:spPr>
            <a:xfrm flipH="1">
              <a:off x="6506364" y="259896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4" name="Google Shape;1486;p114">
              <a:extLst>
                <a:ext uri="{FF2B5EF4-FFF2-40B4-BE49-F238E27FC236}">
                  <a16:creationId xmlns:a16="http://schemas.microsoft.com/office/drawing/2014/main" id="{92E792E3-CDDD-E3C5-DA31-B954B3D1EA2F}"/>
                </a:ext>
              </a:extLst>
            </p:cNvPr>
            <p:cNvCxnSpPr>
              <a:cxnSpLocks/>
            </p:cNvCxnSpPr>
            <p:nvPr/>
          </p:nvCxnSpPr>
          <p:spPr>
            <a:xfrm>
              <a:off x="6510174" y="2336225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7" name="Google Shape;1487;p114">
              <a:extLst>
                <a:ext uri="{FF2B5EF4-FFF2-40B4-BE49-F238E27FC236}">
                  <a16:creationId xmlns:a16="http://schemas.microsoft.com/office/drawing/2014/main" id="{9079B4D7-5E49-8F7A-8E35-E62E75C3D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0332" y="2335207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" name="Google Shape;898;p88">
              <a:extLst>
                <a:ext uri="{FF2B5EF4-FFF2-40B4-BE49-F238E27FC236}">
                  <a16:creationId xmlns:a16="http://schemas.microsoft.com/office/drawing/2014/main" id="{EB2D2BC9-F1D5-560E-A977-EF7F6884E8BF}"/>
                </a:ext>
              </a:extLst>
            </p:cNvPr>
            <p:cNvSpPr txBox="1"/>
            <p:nvPr/>
          </p:nvSpPr>
          <p:spPr>
            <a:xfrm>
              <a:off x="6218386" y="2329256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D3A174-CC27-97C6-2337-0ED6F5347D58}"/>
              </a:ext>
            </a:extLst>
          </p:cNvPr>
          <p:cNvGrpSpPr/>
          <p:nvPr/>
        </p:nvGrpSpPr>
        <p:grpSpPr>
          <a:xfrm>
            <a:off x="6219976" y="2896837"/>
            <a:ext cx="1965328" cy="316200"/>
            <a:chOff x="6219976" y="2896837"/>
            <a:chExt cx="1965328" cy="316200"/>
          </a:xfrm>
        </p:grpSpPr>
        <p:cxnSp>
          <p:nvCxnSpPr>
            <p:cNvPr id="3126" name="Google Shape;1487;p114">
              <a:extLst>
                <a:ext uri="{FF2B5EF4-FFF2-40B4-BE49-F238E27FC236}">
                  <a16:creationId xmlns:a16="http://schemas.microsoft.com/office/drawing/2014/main" id="{0A8A7C44-28E2-CFAF-442E-D09D41BB9454}"/>
                </a:ext>
              </a:extLst>
            </p:cNvPr>
            <p:cNvCxnSpPr/>
            <p:nvPr/>
          </p:nvCxnSpPr>
          <p:spPr>
            <a:xfrm flipH="1">
              <a:off x="6506364" y="289683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1487;p114">
              <a:extLst>
                <a:ext uri="{FF2B5EF4-FFF2-40B4-BE49-F238E27FC236}">
                  <a16:creationId xmlns:a16="http://schemas.microsoft.com/office/drawing/2014/main" id="{184F9998-A2FC-FBA5-7961-C382CABDF621}"/>
                </a:ext>
              </a:extLst>
            </p:cNvPr>
            <p:cNvCxnSpPr/>
            <p:nvPr/>
          </p:nvCxnSpPr>
          <p:spPr>
            <a:xfrm flipH="1">
              <a:off x="6506364" y="291006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E0590035-C52A-FA20-67A5-72D1E2366878}"/>
                </a:ext>
              </a:extLst>
            </p:cNvPr>
            <p:cNvSpPr/>
            <p:nvPr/>
          </p:nvSpPr>
          <p:spPr>
            <a:xfrm>
              <a:off x="6529284" y="2961662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31" name="Google Shape;1487;p114">
              <a:extLst>
                <a:ext uri="{FF2B5EF4-FFF2-40B4-BE49-F238E27FC236}">
                  <a16:creationId xmlns:a16="http://schemas.microsoft.com/office/drawing/2014/main" id="{78B6CC7B-4F07-6B4F-51BE-F941DFE4556F}"/>
                </a:ext>
              </a:extLst>
            </p:cNvPr>
            <p:cNvCxnSpPr/>
            <p:nvPr/>
          </p:nvCxnSpPr>
          <p:spPr>
            <a:xfrm flipH="1">
              <a:off x="6506364" y="3197340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D0E75DD6-36C6-2730-1F9F-297DC46E76AB}"/>
                </a:ext>
              </a:extLst>
            </p:cNvPr>
            <p:cNvSpPr/>
            <p:nvPr/>
          </p:nvSpPr>
          <p:spPr>
            <a:xfrm>
              <a:off x="7381553" y="2961662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95" name="Google Shape;1486;p114">
              <a:extLst>
                <a:ext uri="{FF2B5EF4-FFF2-40B4-BE49-F238E27FC236}">
                  <a16:creationId xmlns:a16="http://schemas.microsoft.com/office/drawing/2014/main" id="{11C30CDD-4EF1-DD59-1170-F0C6129999B8}"/>
                </a:ext>
              </a:extLst>
            </p:cNvPr>
            <p:cNvCxnSpPr>
              <a:cxnSpLocks/>
            </p:cNvCxnSpPr>
            <p:nvPr/>
          </p:nvCxnSpPr>
          <p:spPr>
            <a:xfrm>
              <a:off x="6510174" y="294782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8" name="Google Shape;1487;p114">
              <a:extLst>
                <a:ext uri="{FF2B5EF4-FFF2-40B4-BE49-F238E27FC236}">
                  <a16:creationId xmlns:a16="http://schemas.microsoft.com/office/drawing/2014/main" id="{A2874E2F-8109-665B-6273-06B52019EAEC}"/>
                </a:ext>
              </a:extLst>
            </p:cNvPr>
            <p:cNvCxnSpPr/>
            <p:nvPr/>
          </p:nvCxnSpPr>
          <p:spPr>
            <a:xfrm flipH="1">
              <a:off x="6500332" y="294782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" name="Google Shape;898;p88">
              <a:extLst>
                <a:ext uri="{FF2B5EF4-FFF2-40B4-BE49-F238E27FC236}">
                  <a16:creationId xmlns:a16="http://schemas.microsoft.com/office/drawing/2014/main" id="{43D01B45-58DE-9E95-289C-D6B51FD3D9B4}"/>
                </a:ext>
              </a:extLst>
            </p:cNvPr>
            <p:cNvSpPr txBox="1"/>
            <p:nvPr/>
          </p:nvSpPr>
          <p:spPr>
            <a:xfrm>
              <a:off x="6219976" y="2947262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GPU 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E09EFE-3498-635B-D658-C0508977BDCB}"/>
              </a:ext>
            </a:extLst>
          </p:cNvPr>
          <p:cNvGrpSpPr/>
          <p:nvPr/>
        </p:nvGrpSpPr>
        <p:grpSpPr>
          <a:xfrm>
            <a:off x="6218386" y="3210564"/>
            <a:ext cx="1966918" cy="312518"/>
            <a:chOff x="6218386" y="3210564"/>
            <a:chExt cx="1966918" cy="312518"/>
          </a:xfrm>
        </p:grpSpPr>
        <p:cxnSp>
          <p:nvCxnSpPr>
            <p:cNvPr id="3097" name="Google Shape;1487;p114">
              <a:extLst>
                <a:ext uri="{FF2B5EF4-FFF2-40B4-BE49-F238E27FC236}">
                  <a16:creationId xmlns:a16="http://schemas.microsoft.com/office/drawing/2014/main" id="{6CD84589-40AF-ABFD-7AEC-4082605D1F7F}"/>
                </a:ext>
              </a:extLst>
            </p:cNvPr>
            <p:cNvCxnSpPr/>
            <p:nvPr/>
          </p:nvCxnSpPr>
          <p:spPr>
            <a:xfrm flipH="1">
              <a:off x="6506364" y="321056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C8C8EEE7-E492-FA41-502C-A6167DB17D92}"/>
                </a:ext>
              </a:extLst>
            </p:cNvPr>
            <p:cNvSpPr/>
            <p:nvPr/>
          </p:nvSpPr>
          <p:spPr>
            <a:xfrm>
              <a:off x="6983369" y="3271707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99C42-F5AA-03E0-33CD-12A3E19F02FF}"/>
                </a:ext>
              </a:extLst>
            </p:cNvPr>
            <p:cNvSpPr/>
            <p:nvPr/>
          </p:nvSpPr>
          <p:spPr>
            <a:xfrm>
              <a:off x="6513985" y="3271707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E7028A01-CA62-EE70-C097-06BEF6BC0E33}"/>
                </a:ext>
              </a:extLst>
            </p:cNvPr>
            <p:cNvSpPr/>
            <p:nvPr/>
          </p:nvSpPr>
          <p:spPr>
            <a:xfrm>
              <a:off x="7796042" y="3271707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3" name="Google Shape;1487;p114">
              <a:extLst>
                <a:ext uri="{FF2B5EF4-FFF2-40B4-BE49-F238E27FC236}">
                  <a16:creationId xmlns:a16="http://schemas.microsoft.com/office/drawing/2014/main" id="{AFEA7651-109A-4167-0F48-5025CC05AC99}"/>
                </a:ext>
              </a:extLst>
            </p:cNvPr>
            <p:cNvCxnSpPr/>
            <p:nvPr/>
          </p:nvCxnSpPr>
          <p:spPr>
            <a:xfrm flipH="1">
              <a:off x="6506364" y="350738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8" name="Google Shape;1486;p114">
              <a:extLst>
                <a:ext uri="{FF2B5EF4-FFF2-40B4-BE49-F238E27FC236}">
                  <a16:creationId xmlns:a16="http://schemas.microsoft.com/office/drawing/2014/main" id="{DCFDAF9C-7F63-036E-02A4-F6AB9C557F35}"/>
                </a:ext>
              </a:extLst>
            </p:cNvPr>
            <p:cNvCxnSpPr>
              <a:cxnSpLocks/>
            </p:cNvCxnSpPr>
            <p:nvPr/>
          </p:nvCxnSpPr>
          <p:spPr>
            <a:xfrm>
              <a:off x="6510174" y="3257873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9" name="Google Shape;1487;p114">
              <a:extLst>
                <a:ext uri="{FF2B5EF4-FFF2-40B4-BE49-F238E27FC236}">
                  <a16:creationId xmlns:a16="http://schemas.microsoft.com/office/drawing/2014/main" id="{4247E459-D86A-E29C-E88B-4E15EE79A83F}"/>
                </a:ext>
              </a:extLst>
            </p:cNvPr>
            <p:cNvCxnSpPr/>
            <p:nvPr/>
          </p:nvCxnSpPr>
          <p:spPr>
            <a:xfrm flipH="1">
              <a:off x="6506364" y="3520609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1487;p114">
              <a:extLst>
                <a:ext uri="{FF2B5EF4-FFF2-40B4-BE49-F238E27FC236}">
                  <a16:creationId xmlns:a16="http://schemas.microsoft.com/office/drawing/2014/main" id="{AA81C94C-8613-5E46-2797-16D40E1AD803}"/>
                </a:ext>
              </a:extLst>
            </p:cNvPr>
            <p:cNvCxnSpPr/>
            <p:nvPr/>
          </p:nvCxnSpPr>
          <p:spPr>
            <a:xfrm flipH="1">
              <a:off x="6500332" y="325787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898;p88">
              <a:extLst>
                <a:ext uri="{FF2B5EF4-FFF2-40B4-BE49-F238E27FC236}">
                  <a16:creationId xmlns:a16="http://schemas.microsoft.com/office/drawing/2014/main" id="{3FB47D27-C50A-26A1-10EB-B570B5A5B805}"/>
                </a:ext>
              </a:extLst>
            </p:cNvPr>
            <p:cNvSpPr txBox="1"/>
            <p:nvPr/>
          </p:nvSpPr>
          <p:spPr>
            <a:xfrm>
              <a:off x="6218386" y="3246288"/>
              <a:ext cx="377190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 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DA9EE0-1C80-5678-8318-553FF3905132}"/>
              </a:ext>
            </a:extLst>
          </p:cNvPr>
          <p:cNvGrpSpPr/>
          <p:nvPr/>
        </p:nvGrpSpPr>
        <p:grpSpPr>
          <a:xfrm>
            <a:off x="6312663" y="3687680"/>
            <a:ext cx="1888973" cy="378629"/>
            <a:chOff x="6312663" y="3687680"/>
            <a:chExt cx="1888973" cy="37862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93FE6D-04BB-1A09-A6E4-E46F78191689}"/>
                </a:ext>
              </a:extLst>
            </p:cNvPr>
            <p:cNvSpPr/>
            <p:nvPr/>
          </p:nvSpPr>
          <p:spPr>
            <a:xfrm>
              <a:off x="6750506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9B2811-84AA-0516-3848-4E800D76A2B3}"/>
                </a:ext>
              </a:extLst>
            </p:cNvPr>
            <p:cNvSpPr/>
            <p:nvPr/>
          </p:nvSpPr>
          <p:spPr>
            <a:xfrm>
              <a:off x="720666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C64BC0-2F07-054B-6CF2-0E2EE12AEC6C}"/>
                </a:ext>
              </a:extLst>
            </p:cNvPr>
            <p:cNvSpPr/>
            <p:nvPr/>
          </p:nvSpPr>
          <p:spPr>
            <a:xfrm>
              <a:off x="767660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47722A-4C94-A7EE-4EC4-022785900CB1}"/>
                </a:ext>
              </a:extLst>
            </p:cNvPr>
            <p:cNvSpPr/>
            <p:nvPr/>
          </p:nvSpPr>
          <p:spPr>
            <a:xfrm>
              <a:off x="6986635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188A2D-1C22-574C-DA92-5A260086F536}"/>
                </a:ext>
              </a:extLst>
            </p:cNvPr>
            <p:cNvSpPr/>
            <p:nvPr/>
          </p:nvSpPr>
          <p:spPr>
            <a:xfrm>
              <a:off x="744541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F25713-BC16-1646-6C20-3ECF57281C99}"/>
                </a:ext>
              </a:extLst>
            </p:cNvPr>
            <p:cNvSpPr/>
            <p:nvPr/>
          </p:nvSpPr>
          <p:spPr>
            <a:xfrm>
              <a:off x="791535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2E068-39DE-D470-49D4-42E2D57E8A68}"/>
                </a:ext>
              </a:extLst>
            </p:cNvPr>
            <p:cNvSpPr/>
            <p:nvPr/>
          </p:nvSpPr>
          <p:spPr>
            <a:xfrm>
              <a:off x="6527852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BF4753E-332C-1C0F-ED48-7987BCEBD886}"/>
                </a:ext>
              </a:extLst>
            </p:cNvPr>
            <p:cNvSpPr/>
            <p:nvPr/>
          </p:nvSpPr>
          <p:spPr>
            <a:xfrm>
              <a:off x="6529284" y="3729254"/>
              <a:ext cx="41433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08AB0FE-8DCC-2739-EA76-740CFBC4B1D0}"/>
                </a:ext>
              </a:extLst>
            </p:cNvPr>
            <p:cNvSpPr/>
            <p:nvPr/>
          </p:nvSpPr>
          <p:spPr>
            <a:xfrm>
              <a:off x="7381553" y="3729254"/>
              <a:ext cx="39888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D8527CF-A274-527E-74CC-58D4920D7DE9}"/>
                </a:ext>
              </a:extLst>
            </p:cNvPr>
            <p:cNvSpPr/>
            <p:nvPr/>
          </p:nvSpPr>
          <p:spPr>
            <a:xfrm>
              <a:off x="6983369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1E8AD3A-8B4A-4867-A07E-68CD389A6CC3}"/>
                </a:ext>
              </a:extLst>
            </p:cNvPr>
            <p:cNvSpPr/>
            <p:nvPr/>
          </p:nvSpPr>
          <p:spPr>
            <a:xfrm>
              <a:off x="6523511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DB45990-BC10-2440-DA3E-38D0BD07E700}"/>
                </a:ext>
              </a:extLst>
            </p:cNvPr>
            <p:cNvSpPr/>
            <p:nvPr/>
          </p:nvSpPr>
          <p:spPr>
            <a:xfrm>
              <a:off x="7796042" y="3729254"/>
              <a:ext cx="379225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52" name="Group 3251">
              <a:extLst>
                <a:ext uri="{FF2B5EF4-FFF2-40B4-BE49-F238E27FC236}">
                  <a16:creationId xmlns:a16="http://schemas.microsoft.com/office/drawing/2014/main" id="{4A755071-0ABE-1A99-0A36-EDF5B917F421}"/>
                </a:ext>
              </a:extLst>
            </p:cNvPr>
            <p:cNvGrpSpPr/>
            <p:nvPr/>
          </p:nvGrpSpPr>
          <p:grpSpPr>
            <a:xfrm>
              <a:off x="6516664" y="3699522"/>
              <a:ext cx="1684972" cy="366787"/>
              <a:chOff x="4455937" y="4306131"/>
              <a:chExt cx="1684972" cy="366787"/>
            </a:xfrm>
          </p:grpSpPr>
          <p:grpSp>
            <p:nvGrpSpPr>
              <p:cNvPr id="3214" name="Group 3213">
                <a:extLst>
                  <a:ext uri="{FF2B5EF4-FFF2-40B4-BE49-F238E27FC236}">
                    <a16:creationId xmlns:a16="http://schemas.microsoft.com/office/drawing/2014/main" id="{F680E4EF-6C93-C953-3A7D-4392F255DBE6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216" name="Google Shape;1486;p114">
                  <a:extLst>
                    <a:ext uri="{FF2B5EF4-FFF2-40B4-BE49-F238E27FC236}">
                      <a16:creationId xmlns:a16="http://schemas.microsoft.com/office/drawing/2014/main" id="{2DBED08D-14DA-FD53-AA52-6F08C97B9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17" name="Google Shape;1487;p114">
                  <a:extLst>
                    <a:ext uri="{FF2B5EF4-FFF2-40B4-BE49-F238E27FC236}">
                      <a16:creationId xmlns:a16="http://schemas.microsoft.com/office/drawing/2014/main" id="{36A3E809-8BE3-02A9-1408-08E970F59F87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18" name="Google Shape;1487;p114">
                  <a:extLst>
                    <a:ext uri="{FF2B5EF4-FFF2-40B4-BE49-F238E27FC236}">
                      <a16:creationId xmlns:a16="http://schemas.microsoft.com/office/drawing/2014/main" id="{EEABC948-82CF-8435-78A5-51CA3013C82E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51" name="Freeform: Shape 3250">
                <a:extLst>
                  <a:ext uri="{FF2B5EF4-FFF2-40B4-BE49-F238E27FC236}">
                    <a16:creationId xmlns:a16="http://schemas.microsoft.com/office/drawing/2014/main" id="{1FEEE7EB-43A7-EDF5-F470-EF75EE751E20}"/>
                  </a:ext>
                </a:extLst>
              </p:cNvPr>
              <p:cNvSpPr/>
              <p:nvPr/>
            </p:nvSpPr>
            <p:spPr>
              <a:xfrm>
                <a:off x="4471080" y="4468020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Google Shape;898;p88">
              <a:extLst>
                <a:ext uri="{FF2B5EF4-FFF2-40B4-BE49-F238E27FC236}">
                  <a16:creationId xmlns:a16="http://schemas.microsoft.com/office/drawing/2014/main" id="{478D6E2F-9791-E85C-68FB-C212925FEBBA}"/>
                </a:ext>
              </a:extLst>
            </p:cNvPr>
            <p:cNvSpPr txBox="1"/>
            <p:nvPr/>
          </p:nvSpPr>
          <p:spPr>
            <a:xfrm>
              <a:off x="6312663" y="3687680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0288502-7F96-0245-691E-7AEF8600E55A}"/>
              </a:ext>
            </a:extLst>
          </p:cNvPr>
          <p:cNvCxnSpPr>
            <a:cxnSpLocks/>
          </p:cNvCxnSpPr>
          <p:nvPr/>
        </p:nvCxnSpPr>
        <p:spPr>
          <a:xfrm>
            <a:off x="6218386" y="3590847"/>
            <a:ext cx="2126726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898;p88">
            <a:extLst>
              <a:ext uri="{FF2B5EF4-FFF2-40B4-BE49-F238E27FC236}">
                <a16:creationId xmlns:a16="http://schemas.microsoft.com/office/drawing/2014/main" id="{2E74F406-5D7C-7506-3C1A-86FE15376F6F}"/>
              </a:ext>
            </a:extLst>
          </p:cNvPr>
          <p:cNvSpPr txBox="1"/>
          <p:nvPr/>
        </p:nvSpPr>
        <p:spPr>
          <a:xfrm>
            <a:off x="3309885" y="1294971"/>
            <a:ext cx="225118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Sometimes the model(s) we are training is very small (or very simple), or the ETL pipeline we are running is not complex.</a:t>
            </a:r>
          </a:p>
        </p:txBody>
      </p:sp>
      <p:sp>
        <p:nvSpPr>
          <p:cNvPr id="60" name="Google Shape;898;p88">
            <a:extLst>
              <a:ext uri="{FF2B5EF4-FFF2-40B4-BE49-F238E27FC236}">
                <a16:creationId xmlns:a16="http://schemas.microsoft.com/office/drawing/2014/main" id="{B54594B5-A5E5-7806-2857-AA6F1F728C17}"/>
              </a:ext>
            </a:extLst>
          </p:cNvPr>
          <p:cNvSpPr txBox="1"/>
          <p:nvPr/>
        </p:nvSpPr>
        <p:spPr>
          <a:xfrm>
            <a:off x="3309884" y="4366413"/>
            <a:ext cx="2373367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In these cases, we get more consistent utilization, but still do not saturate our GPUs.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85C0F-A8FA-9935-996E-374DDD554FD0}"/>
              </a:ext>
            </a:extLst>
          </p:cNvPr>
          <p:cNvCxnSpPr>
            <a:cxnSpLocks/>
          </p:cNvCxnSpPr>
          <p:nvPr/>
        </p:nvCxnSpPr>
        <p:spPr>
          <a:xfrm flipV="1">
            <a:off x="5790569" y="1246339"/>
            <a:ext cx="0" cy="362093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898;p88">
            <a:extLst>
              <a:ext uri="{FF2B5EF4-FFF2-40B4-BE49-F238E27FC236}">
                <a16:creationId xmlns:a16="http://schemas.microsoft.com/office/drawing/2014/main" id="{B64BA751-9CFD-8B3B-0192-ED3CD9B08518}"/>
              </a:ext>
            </a:extLst>
          </p:cNvPr>
          <p:cNvSpPr txBox="1"/>
          <p:nvPr/>
        </p:nvSpPr>
        <p:spPr>
          <a:xfrm>
            <a:off x="6020073" y="1294971"/>
            <a:ext cx="2477816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might sometimes need to train a series of large/complex models, or complex ETL pipelines, but we don’t run them back-to-back because we get busy (or some other reason).</a:t>
            </a:r>
          </a:p>
        </p:txBody>
      </p:sp>
      <p:sp>
        <p:nvSpPr>
          <p:cNvPr id="63" name="Google Shape;898;p88">
            <a:extLst>
              <a:ext uri="{FF2B5EF4-FFF2-40B4-BE49-F238E27FC236}">
                <a16:creationId xmlns:a16="http://schemas.microsoft.com/office/drawing/2014/main" id="{77EB2DA9-9BED-4A38-EA3E-FB5294F5DB4F}"/>
              </a:ext>
            </a:extLst>
          </p:cNvPr>
          <p:cNvSpPr txBox="1"/>
          <p:nvPr/>
        </p:nvSpPr>
        <p:spPr>
          <a:xfrm>
            <a:off x="6020073" y="4366413"/>
            <a:ext cx="2477816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Here, there are long periods between high saturation periods where our GPUs do nothing.</a:t>
            </a:r>
          </a:p>
        </p:txBody>
      </p:sp>
      <p:grpSp>
        <p:nvGrpSpPr>
          <p:cNvPr id="3137" name="Group 3136">
            <a:extLst>
              <a:ext uri="{FF2B5EF4-FFF2-40B4-BE49-F238E27FC236}">
                <a16:creationId xmlns:a16="http://schemas.microsoft.com/office/drawing/2014/main" id="{72768F4E-3BB2-CEB2-0B16-024096BC9B79}"/>
              </a:ext>
            </a:extLst>
          </p:cNvPr>
          <p:cNvGrpSpPr/>
          <p:nvPr/>
        </p:nvGrpSpPr>
        <p:grpSpPr>
          <a:xfrm>
            <a:off x="3723320" y="2335207"/>
            <a:ext cx="1684972" cy="266227"/>
            <a:chOff x="3485413" y="1700557"/>
            <a:chExt cx="1684972" cy="368195"/>
          </a:xfrm>
        </p:grpSpPr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969D44C0-03DA-E9A4-F7E0-B390EC8FAD20}"/>
                </a:ext>
              </a:extLst>
            </p:cNvPr>
            <p:cNvSpPr/>
            <p:nvPr/>
          </p:nvSpPr>
          <p:spPr>
            <a:xfrm>
              <a:off x="3500969" y="1978657"/>
              <a:ext cx="1651000" cy="7947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39" name="Google Shape;1486;p114">
              <a:extLst>
                <a:ext uri="{FF2B5EF4-FFF2-40B4-BE49-F238E27FC236}">
                  <a16:creationId xmlns:a16="http://schemas.microsoft.com/office/drawing/2014/main" id="{67AF2F6F-9347-8C27-581B-BA9AC174A55A}"/>
                </a:ext>
              </a:extLst>
            </p:cNvPr>
            <p:cNvCxnSpPr>
              <a:cxnSpLocks/>
            </p:cNvCxnSpPr>
            <p:nvPr/>
          </p:nvCxnSpPr>
          <p:spPr>
            <a:xfrm>
              <a:off x="3495255" y="1701965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0" name="Google Shape;1487;p114">
              <a:extLst>
                <a:ext uri="{FF2B5EF4-FFF2-40B4-BE49-F238E27FC236}">
                  <a16:creationId xmlns:a16="http://schemas.microsoft.com/office/drawing/2014/main" id="{21559D56-920C-18C3-0027-0FC26D22E941}"/>
                </a:ext>
              </a:extLst>
            </p:cNvPr>
            <p:cNvCxnSpPr/>
            <p:nvPr/>
          </p:nvCxnSpPr>
          <p:spPr>
            <a:xfrm flipH="1">
              <a:off x="3491445" y="206533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1" name="Google Shape;1487;p114">
              <a:extLst>
                <a:ext uri="{FF2B5EF4-FFF2-40B4-BE49-F238E27FC236}">
                  <a16:creationId xmlns:a16="http://schemas.microsoft.com/office/drawing/2014/main" id="{E5AAFA5D-8EC0-EBE4-5BBE-4DE06BBBC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413" y="1700557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42" name="Group 3141">
            <a:extLst>
              <a:ext uri="{FF2B5EF4-FFF2-40B4-BE49-F238E27FC236}">
                <a16:creationId xmlns:a16="http://schemas.microsoft.com/office/drawing/2014/main" id="{C7118D2F-9E6F-DD62-787D-1F59736DECB5}"/>
              </a:ext>
            </a:extLst>
          </p:cNvPr>
          <p:cNvGrpSpPr/>
          <p:nvPr/>
        </p:nvGrpSpPr>
        <p:grpSpPr>
          <a:xfrm>
            <a:off x="3735414" y="3707168"/>
            <a:ext cx="1684972" cy="366787"/>
            <a:chOff x="7069550" y="3003412"/>
            <a:chExt cx="1684972" cy="366787"/>
          </a:xfrm>
        </p:grpSpPr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10310193-73F2-255F-20C2-A60178D01D7E}"/>
                </a:ext>
              </a:extLst>
            </p:cNvPr>
            <p:cNvGrpSpPr/>
            <p:nvPr/>
          </p:nvGrpSpPr>
          <p:grpSpPr>
            <a:xfrm>
              <a:off x="7079773" y="3203963"/>
              <a:ext cx="1655920" cy="160404"/>
              <a:chOff x="7079773" y="3904647"/>
              <a:chExt cx="1655920" cy="160404"/>
            </a:xfrm>
          </p:grpSpPr>
          <p:sp>
            <p:nvSpPr>
              <p:cNvPr id="3150" name="Freeform: Shape 3149">
                <a:extLst>
                  <a:ext uri="{FF2B5EF4-FFF2-40B4-BE49-F238E27FC236}">
                    <a16:creationId xmlns:a16="http://schemas.microsoft.com/office/drawing/2014/main" id="{3D9D4A79-D53F-AF9B-05E8-74318CF70687}"/>
                  </a:ext>
                </a:extLst>
              </p:cNvPr>
              <p:cNvSpPr/>
              <p:nvPr/>
            </p:nvSpPr>
            <p:spPr>
              <a:xfrm>
                <a:off x="7079773" y="3968058"/>
                <a:ext cx="1651000" cy="96993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bg2">
                  <a:alpha val="25000"/>
                </a:schemeClr>
              </a:solidFill>
              <a:ln>
                <a:solidFill>
                  <a:schemeClr val="bg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1" name="Freeform: Shape 3150">
                <a:extLst>
                  <a:ext uri="{FF2B5EF4-FFF2-40B4-BE49-F238E27FC236}">
                    <a16:creationId xmlns:a16="http://schemas.microsoft.com/office/drawing/2014/main" id="{A947A5B5-E9D5-E903-457F-4C903D3A678D}"/>
                  </a:ext>
                </a:extLst>
              </p:cNvPr>
              <p:cNvSpPr/>
              <p:nvPr/>
            </p:nvSpPr>
            <p:spPr>
              <a:xfrm>
                <a:off x="7079773" y="3985636"/>
                <a:ext cx="1651000" cy="79415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5">
                  <a:alpha val="25000"/>
                </a:schemeClr>
              </a:solidFill>
              <a:ln>
                <a:solidFill>
                  <a:schemeClr val="accent5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2" name="Freeform: Shape 3151">
                <a:extLst>
                  <a:ext uri="{FF2B5EF4-FFF2-40B4-BE49-F238E27FC236}">
                    <a16:creationId xmlns:a16="http://schemas.microsoft.com/office/drawing/2014/main" id="{1B8A1E3E-EE2F-E92C-F846-59C492E4FE16}"/>
                  </a:ext>
                </a:extLst>
              </p:cNvPr>
              <p:cNvSpPr/>
              <p:nvPr/>
            </p:nvSpPr>
            <p:spPr>
              <a:xfrm>
                <a:off x="7084693" y="4011963"/>
                <a:ext cx="1651000" cy="53088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solidFill>
                  <a:schemeClr val="accent2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3" name="Freeform: Shape 3152">
                <a:extLst>
                  <a:ext uri="{FF2B5EF4-FFF2-40B4-BE49-F238E27FC236}">
                    <a16:creationId xmlns:a16="http://schemas.microsoft.com/office/drawing/2014/main" id="{9C916C85-391A-F8C9-86F0-3A4729895613}"/>
                  </a:ext>
                </a:extLst>
              </p:cNvPr>
              <p:cNvSpPr/>
              <p:nvPr/>
            </p:nvSpPr>
            <p:spPr>
              <a:xfrm>
                <a:off x="7084693" y="3904647"/>
                <a:ext cx="1651000" cy="160404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solidFill>
                  <a:schemeClr val="accent4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4" name="Group 3143">
              <a:extLst>
                <a:ext uri="{FF2B5EF4-FFF2-40B4-BE49-F238E27FC236}">
                  <a16:creationId xmlns:a16="http://schemas.microsoft.com/office/drawing/2014/main" id="{80AFF54C-4CB8-E2AC-0C3F-53A2FCE3B346}"/>
                </a:ext>
              </a:extLst>
            </p:cNvPr>
            <p:cNvGrpSpPr/>
            <p:nvPr/>
          </p:nvGrpSpPr>
          <p:grpSpPr>
            <a:xfrm>
              <a:off x="7069550" y="3003412"/>
              <a:ext cx="1684972" cy="366787"/>
              <a:chOff x="4455937" y="4306131"/>
              <a:chExt cx="1684972" cy="366787"/>
            </a:xfrm>
          </p:grpSpPr>
          <p:grpSp>
            <p:nvGrpSpPr>
              <p:cNvPr id="3145" name="Group 3144">
                <a:extLst>
                  <a:ext uri="{FF2B5EF4-FFF2-40B4-BE49-F238E27FC236}">
                    <a16:creationId xmlns:a16="http://schemas.microsoft.com/office/drawing/2014/main" id="{79C779C6-8389-B0BF-28E7-06029C29F372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147" name="Google Shape;1486;p114">
                  <a:extLst>
                    <a:ext uri="{FF2B5EF4-FFF2-40B4-BE49-F238E27FC236}">
                      <a16:creationId xmlns:a16="http://schemas.microsoft.com/office/drawing/2014/main" id="{5554DF82-587F-363B-599C-7F7292D75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8" name="Google Shape;1487;p114">
                  <a:extLst>
                    <a:ext uri="{FF2B5EF4-FFF2-40B4-BE49-F238E27FC236}">
                      <a16:creationId xmlns:a16="http://schemas.microsoft.com/office/drawing/2014/main" id="{7FFEC460-2DAA-C7C8-AD8B-1B22E6A3A9BF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9" name="Google Shape;1487;p114">
                  <a:extLst>
                    <a:ext uri="{FF2B5EF4-FFF2-40B4-BE49-F238E27FC236}">
                      <a16:creationId xmlns:a16="http://schemas.microsoft.com/office/drawing/2014/main" id="{49E9C10E-71A1-CF3F-51DC-E6B9C0C95286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146" name="Freeform: Shape 3145">
                <a:extLst>
                  <a:ext uri="{FF2B5EF4-FFF2-40B4-BE49-F238E27FC236}">
                    <a16:creationId xmlns:a16="http://schemas.microsoft.com/office/drawing/2014/main" id="{6DE0A831-6447-0443-003C-0BC3800D7F38}"/>
                  </a:ext>
                </a:extLst>
              </p:cNvPr>
              <p:cNvSpPr/>
              <p:nvPr/>
            </p:nvSpPr>
            <p:spPr>
              <a:xfrm>
                <a:off x="4471080" y="4575874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6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104775" y="2257833"/>
            <a:ext cx="6486423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Optimizing GPU Utilization with </a:t>
            </a:r>
            <a:r>
              <a:rPr lang="en-GB" sz="3200" dirty="0" err="1">
                <a:solidFill>
                  <a:schemeClr val="accent1"/>
                </a:solidFill>
                <a:latin typeface="+mj-lt"/>
                <a:ea typeface="Montserrat Medium"/>
                <a:cs typeface="+mj-lt"/>
                <a:sym typeface="Montserrat Medium"/>
              </a:rPr>
              <a:t>run:ai</a:t>
            </a:r>
            <a:endParaRPr lang="en-GB" sz="3200" dirty="0">
              <a:solidFill>
                <a:schemeClr val="accent1"/>
              </a:solidFill>
              <a:latin typeface="+mj-lt"/>
              <a:ea typeface="Montserrat Medium"/>
              <a:cs typeface="+mj-lt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80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sz="24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average GPU utilization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sz="24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average GPU utilization over time</a:t>
            </a:r>
            <a:endParaRPr lang="en-US" dirty="0"/>
          </a:p>
        </p:txBody>
      </p:sp>
      <p:sp>
        <p:nvSpPr>
          <p:cNvPr id="15" name="Google Shape;898;p88"/>
          <p:cNvSpPr txBox="1"/>
          <p:nvPr/>
        </p:nvSpPr>
        <p:spPr>
          <a:xfrm>
            <a:off x="604835" y="1106059"/>
            <a:ext cx="4898418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r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un:ai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is </a:t>
            </a:r>
            <a:r>
              <a:rPr lang="en-US" sz="18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Kubernetes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based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software 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specifically designed to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GPU utilization</a:t>
            </a:r>
            <a:endParaRPr sz="1800" b="1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FCCDD3-6719-340A-A57F-AC0383FC4B37}"/>
              </a:ext>
            </a:extLst>
          </p:cNvPr>
          <p:cNvGrpSpPr/>
          <p:nvPr/>
        </p:nvGrpSpPr>
        <p:grpSpPr>
          <a:xfrm>
            <a:off x="5263326" y="2443010"/>
            <a:ext cx="1898183" cy="706492"/>
            <a:chOff x="5292049" y="2471271"/>
            <a:chExt cx="1898183" cy="706492"/>
          </a:xfrm>
        </p:grpSpPr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15EF3EA9-F998-1166-9103-BBB51FE6C6FE}"/>
                </a:ext>
              </a:extLst>
            </p:cNvPr>
            <p:cNvSpPr txBox="1"/>
            <p:nvPr/>
          </p:nvSpPr>
          <p:spPr>
            <a:xfrm>
              <a:off x="6224130" y="2966088"/>
              <a:ext cx="375035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9A614951-51B4-64B4-7427-6CF667076E6D}"/>
                </a:ext>
              </a:extLst>
            </p:cNvPr>
            <p:cNvSpPr txBox="1"/>
            <p:nvPr/>
          </p:nvSpPr>
          <p:spPr>
            <a:xfrm>
              <a:off x="5292049" y="2471271"/>
              <a:ext cx="261538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216BB1-6E32-F254-9955-14B682943111}"/>
                </a:ext>
              </a:extLst>
            </p:cNvPr>
            <p:cNvGrpSpPr/>
            <p:nvPr/>
          </p:nvGrpSpPr>
          <p:grpSpPr>
            <a:xfrm>
              <a:off x="5514887" y="2515807"/>
              <a:ext cx="1675345" cy="402000"/>
              <a:chOff x="5514887" y="2515807"/>
              <a:chExt cx="1675345" cy="40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C435D3B-E8E0-CF2A-B1BB-B17D09DAF8D2}"/>
                  </a:ext>
                </a:extLst>
              </p:cNvPr>
              <p:cNvGrpSpPr/>
              <p:nvPr/>
            </p:nvGrpSpPr>
            <p:grpSpPr>
              <a:xfrm>
                <a:off x="5528888" y="2518243"/>
                <a:ext cx="1641567" cy="399564"/>
                <a:chOff x="1145758" y="4202506"/>
                <a:chExt cx="1651000" cy="335580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B1D7B0C-D560-876B-F273-1295DABE58BD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190FEB7-1662-EB1B-5519-B7A7F62EDD0D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4E01B431-EED8-6E4E-2441-972483AEB23C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D824A0D6-1D66-6067-CFB0-8F9727354509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3D24BDD-3AB0-CB26-3148-0CDF37D44DA0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DC72D151-6AEA-BA33-BF41-A945E625AE90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5EE33255-E144-A383-1108-7F7E0B64DA65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4FF67126-B090-A586-77DE-44790B689562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9EB4451-B25D-D059-F013-E1BBD651C3AB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2A222C50-11DA-91C5-777B-81FD7A067DC1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E891B80-73FF-0731-6996-D024975037CA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4E70CCF-50D0-13C9-134A-B9E7A0CA26B7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D9C73725-93E0-2FF7-AFF9-42926FF1A2A1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3C57D01-F96F-A8A8-84DD-6051794A5D86}"/>
                  </a:ext>
                </a:extLst>
              </p:cNvPr>
              <p:cNvGrpSpPr/>
              <p:nvPr/>
            </p:nvGrpSpPr>
            <p:grpSpPr>
              <a:xfrm>
                <a:off x="5514887" y="2515807"/>
                <a:ext cx="1675345" cy="399566"/>
                <a:chOff x="4455937" y="3736992"/>
                <a:chExt cx="1684972" cy="366787"/>
              </a:xfrm>
            </p:grpSpPr>
            <p:cxnSp>
              <p:nvCxnSpPr>
                <p:cNvPr id="8" name="Google Shape;1486;p114">
                  <a:extLst>
                    <a:ext uri="{FF2B5EF4-FFF2-40B4-BE49-F238E27FC236}">
                      <a16:creationId xmlns:a16="http://schemas.microsoft.com/office/drawing/2014/main" id="{7D666B08-718A-02DF-E34A-79AB3AE27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" name="Google Shape;1487;p114">
                  <a:extLst>
                    <a:ext uri="{FF2B5EF4-FFF2-40B4-BE49-F238E27FC236}">
                      <a16:creationId xmlns:a16="http://schemas.microsoft.com/office/drawing/2014/main" id="{ECF24C05-0BF9-0EE0-7277-2FC889232AA5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" name="Google Shape;1487;p114">
                  <a:extLst>
                    <a:ext uri="{FF2B5EF4-FFF2-40B4-BE49-F238E27FC236}">
                      <a16:creationId xmlns:a16="http://schemas.microsoft.com/office/drawing/2014/main" id="{016B7539-9B44-5B0D-6230-6D7557F9C4D0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86DFF98-8E5E-8915-1326-8D80860E9E0D}"/>
                  </a:ext>
                </a:extLst>
              </p:cNvPr>
              <p:cNvSpPr/>
              <p:nvPr/>
            </p:nvSpPr>
            <p:spPr>
              <a:xfrm>
                <a:off x="5529944" y="2557083"/>
                <a:ext cx="1638948" cy="16674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9D26A1-F6E8-C648-6CDE-D1BF85654E8B}"/>
              </a:ext>
            </a:extLst>
          </p:cNvPr>
          <p:cNvGrpSpPr/>
          <p:nvPr/>
        </p:nvGrpSpPr>
        <p:grpSpPr>
          <a:xfrm>
            <a:off x="2229508" y="2949988"/>
            <a:ext cx="1816225" cy="650622"/>
            <a:chOff x="827127" y="3700171"/>
            <a:chExt cx="1878107" cy="597247"/>
          </a:xfrm>
        </p:grpSpPr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01FAFC27-BC9A-F4F9-701B-3BC93FF4C468}"/>
                </a:ext>
              </a:extLst>
            </p:cNvPr>
            <p:cNvSpPr txBox="1"/>
            <p:nvPr/>
          </p:nvSpPr>
          <p:spPr>
            <a:xfrm>
              <a:off x="1721650" y="4103108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F93FB6-42A9-D1D1-5504-FEEE28570151}"/>
                </a:ext>
              </a:extLst>
            </p:cNvPr>
            <p:cNvGrpSpPr/>
            <p:nvPr/>
          </p:nvGrpSpPr>
          <p:grpSpPr>
            <a:xfrm>
              <a:off x="1020262" y="3700171"/>
              <a:ext cx="1684972" cy="366787"/>
              <a:chOff x="7156748" y="4189774"/>
              <a:chExt cx="1684972" cy="36678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3EA9D06-8F94-DC23-E7D8-691766EEAF22}"/>
                  </a:ext>
                </a:extLst>
              </p:cNvPr>
              <p:cNvGrpSpPr/>
              <p:nvPr/>
            </p:nvGrpSpPr>
            <p:grpSpPr>
              <a:xfrm>
                <a:off x="7165018" y="4194327"/>
                <a:ext cx="1662112" cy="357187"/>
                <a:chOff x="7165018" y="4312311"/>
                <a:chExt cx="1662112" cy="357187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476ACC2-350F-4B93-EB58-B944C7FE88C1}"/>
                    </a:ext>
                  </a:extLst>
                </p:cNvPr>
                <p:cNvSpPr/>
                <p:nvPr/>
              </p:nvSpPr>
              <p:spPr>
                <a:xfrm>
                  <a:off x="7165018" y="4338504"/>
                  <a:ext cx="1662112" cy="330994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3B8D4BC-78E3-3F0B-BA01-75041DA5EFF3}"/>
                    </a:ext>
                  </a:extLst>
                </p:cNvPr>
                <p:cNvSpPr/>
                <p:nvPr/>
              </p:nvSpPr>
              <p:spPr>
                <a:xfrm>
                  <a:off x="7169780" y="4345648"/>
                  <a:ext cx="1654969" cy="32385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B1637A9-07F6-F2B7-514B-C7600F2D2A74}"/>
                    </a:ext>
                  </a:extLst>
                </p:cNvPr>
                <p:cNvSpPr/>
                <p:nvPr/>
              </p:nvSpPr>
              <p:spPr>
                <a:xfrm>
                  <a:off x="7174543" y="4312311"/>
                  <a:ext cx="1647825" cy="357187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25C8DC7-3826-D1A6-B8E3-34824D249D44}"/>
                    </a:ext>
                  </a:extLst>
                </p:cNvPr>
                <p:cNvSpPr/>
                <p:nvPr/>
              </p:nvSpPr>
              <p:spPr>
                <a:xfrm>
                  <a:off x="7169780" y="4338504"/>
                  <a:ext cx="1640681" cy="330994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ACD007A-5BD5-3470-FD8A-771D09D8C9B8}"/>
                  </a:ext>
                </a:extLst>
              </p:cNvPr>
              <p:cNvGrpSpPr/>
              <p:nvPr/>
            </p:nvGrpSpPr>
            <p:grpSpPr>
              <a:xfrm>
                <a:off x="7156748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5" name="Google Shape;1486;p114">
                  <a:extLst>
                    <a:ext uri="{FF2B5EF4-FFF2-40B4-BE49-F238E27FC236}">
                      <a16:creationId xmlns:a16="http://schemas.microsoft.com/office/drawing/2014/main" id="{1081737B-86E2-9036-CBE4-E5B554B1E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1487;p114">
                  <a:extLst>
                    <a:ext uri="{FF2B5EF4-FFF2-40B4-BE49-F238E27FC236}">
                      <a16:creationId xmlns:a16="http://schemas.microsoft.com/office/drawing/2014/main" id="{5FF93D00-AC9F-E38B-6189-10487BA9BB29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1487;p114">
                  <a:extLst>
                    <a:ext uri="{FF2B5EF4-FFF2-40B4-BE49-F238E27FC236}">
                      <a16:creationId xmlns:a16="http://schemas.microsoft.com/office/drawing/2014/main" id="{A079FF18-D9A1-B6EC-7916-B385623F574F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ADE17B3-00DD-CB8E-313D-FFFEDC466F27}"/>
                  </a:ext>
                </a:extLst>
              </p:cNvPr>
              <p:cNvSpPr/>
              <p:nvPr/>
            </p:nvSpPr>
            <p:spPr>
              <a:xfrm>
                <a:off x="7171891" y="4511279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Google Shape;898;p88">
              <a:extLst>
                <a:ext uri="{FF2B5EF4-FFF2-40B4-BE49-F238E27FC236}">
                  <a16:creationId xmlns:a16="http://schemas.microsoft.com/office/drawing/2014/main" id="{7CE546A7-4807-B762-2191-32E492B7E5D2}"/>
                </a:ext>
              </a:extLst>
            </p:cNvPr>
            <p:cNvSpPr txBox="1"/>
            <p:nvPr/>
          </p:nvSpPr>
          <p:spPr>
            <a:xfrm>
              <a:off x="827127" y="3956960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sp>
        <p:nvSpPr>
          <p:cNvPr id="75" name="Left Brace 74">
            <a:extLst>
              <a:ext uri="{FF2B5EF4-FFF2-40B4-BE49-F238E27FC236}">
                <a16:creationId xmlns:a16="http://schemas.microsoft.com/office/drawing/2014/main" id="{387D7838-9653-6481-199C-FB1DF4F81DB2}"/>
              </a:ext>
            </a:extLst>
          </p:cNvPr>
          <p:cNvSpPr/>
          <p:nvPr/>
        </p:nvSpPr>
        <p:spPr>
          <a:xfrm rot="10800000">
            <a:off x="4269253" y="2021676"/>
            <a:ext cx="257684" cy="1322378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508CC1-EC40-2720-11B3-A51A29D96B9A}"/>
              </a:ext>
            </a:extLst>
          </p:cNvPr>
          <p:cNvCxnSpPr>
            <a:cxnSpLocks/>
            <a:stCxn id="75" idx="1"/>
          </p:cNvCxnSpPr>
          <p:nvPr/>
        </p:nvCxnSpPr>
        <p:spPr>
          <a:xfrm>
            <a:off x="4526937" y="2682865"/>
            <a:ext cx="89588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3651644-A125-E2DE-8653-4CCA168AD8A9}"/>
              </a:ext>
            </a:extLst>
          </p:cNvPr>
          <p:cNvGrpSpPr/>
          <p:nvPr/>
        </p:nvGrpSpPr>
        <p:grpSpPr>
          <a:xfrm>
            <a:off x="2230058" y="2031028"/>
            <a:ext cx="1826732" cy="399877"/>
            <a:chOff x="6312663" y="3699522"/>
            <a:chExt cx="1888973" cy="36678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4C7DC3-BBB7-6325-276A-3B23D9F0A3A2}"/>
                </a:ext>
              </a:extLst>
            </p:cNvPr>
            <p:cNvSpPr/>
            <p:nvPr/>
          </p:nvSpPr>
          <p:spPr>
            <a:xfrm>
              <a:off x="6750506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D46592-B3ED-43C4-90D6-E50BFA3713EB}"/>
                </a:ext>
              </a:extLst>
            </p:cNvPr>
            <p:cNvSpPr/>
            <p:nvPr/>
          </p:nvSpPr>
          <p:spPr>
            <a:xfrm>
              <a:off x="720666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A863794-0C5B-CF4E-9FE3-4007BE29B582}"/>
                </a:ext>
              </a:extLst>
            </p:cNvPr>
            <p:cNvSpPr/>
            <p:nvPr/>
          </p:nvSpPr>
          <p:spPr>
            <a:xfrm>
              <a:off x="767660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3569857-5C32-A716-994A-3213E036BBEE}"/>
                </a:ext>
              </a:extLst>
            </p:cNvPr>
            <p:cNvSpPr/>
            <p:nvPr/>
          </p:nvSpPr>
          <p:spPr>
            <a:xfrm>
              <a:off x="6986635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966310E-CC00-A005-3E9F-51F5A38F7FBC}"/>
                </a:ext>
              </a:extLst>
            </p:cNvPr>
            <p:cNvSpPr/>
            <p:nvPr/>
          </p:nvSpPr>
          <p:spPr>
            <a:xfrm>
              <a:off x="744541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5856EA-065F-DD28-0730-5B3584CB8BF0}"/>
                </a:ext>
              </a:extLst>
            </p:cNvPr>
            <p:cNvSpPr/>
            <p:nvPr/>
          </p:nvSpPr>
          <p:spPr>
            <a:xfrm>
              <a:off x="791535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002740B-258B-7173-0815-E896F36768B9}"/>
                </a:ext>
              </a:extLst>
            </p:cNvPr>
            <p:cNvSpPr/>
            <p:nvPr/>
          </p:nvSpPr>
          <p:spPr>
            <a:xfrm>
              <a:off x="6527852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DD65FCF-D7F3-4AFC-20A6-2824FD43B0C9}"/>
                </a:ext>
              </a:extLst>
            </p:cNvPr>
            <p:cNvSpPr/>
            <p:nvPr/>
          </p:nvSpPr>
          <p:spPr>
            <a:xfrm>
              <a:off x="6529284" y="3729254"/>
              <a:ext cx="41433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1E71F32-93E2-740F-CF24-27334F75AFD5}"/>
                </a:ext>
              </a:extLst>
            </p:cNvPr>
            <p:cNvSpPr/>
            <p:nvPr/>
          </p:nvSpPr>
          <p:spPr>
            <a:xfrm>
              <a:off x="7381553" y="3729254"/>
              <a:ext cx="39888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D13018-72C1-2B96-068E-52378C2E2229}"/>
                </a:ext>
              </a:extLst>
            </p:cNvPr>
            <p:cNvSpPr/>
            <p:nvPr/>
          </p:nvSpPr>
          <p:spPr>
            <a:xfrm>
              <a:off x="6983369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CDA7830-00FD-B836-EB46-2381FD515ED5}"/>
                </a:ext>
              </a:extLst>
            </p:cNvPr>
            <p:cNvSpPr/>
            <p:nvPr/>
          </p:nvSpPr>
          <p:spPr>
            <a:xfrm>
              <a:off x="6523836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C74440-D393-0BCC-EF1A-85A85626E859}"/>
                </a:ext>
              </a:extLst>
            </p:cNvPr>
            <p:cNvSpPr/>
            <p:nvPr/>
          </p:nvSpPr>
          <p:spPr>
            <a:xfrm>
              <a:off x="7796042" y="3729254"/>
              <a:ext cx="379225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71A543E-5EA6-3436-FB66-9549EA2E38E7}"/>
                </a:ext>
              </a:extLst>
            </p:cNvPr>
            <p:cNvGrpSpPr/>
            <p:nvPr/>
          </p:nvGrpSpPr>
          <p:grpSpPr>
            <a:xfrm>
              <a:off x="6516664" y="3699522"/>
              <a:ext cx="1684972" cy="366787"/>
              <a:chOff x="4455937" y="4306131"/>
              <a:chExt cx="1684972" cy="36678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C1596F2-A820-A1C4-6A50-BAF247C02443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90" name="Google Shape;1486;p114">
                  <a:extLst>
                    <a:ext uri="{FF2B5EF4-FFF2-40B4-BE49-F238E27FC236}">
                      <a16:creationId xmlns:a16="http://schemas.microsoft.com/office/drawing/2014/main" id="{79A1B265-7925-FA9B-FF8B-503DE0493D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1487;p114">
                  <a:extLst>
                    <a:ext uri="{FF2B5EF4-FFF2-40B4-BE49-F238E27FC236}">
                      <a16:creationId xmlns:a16="http://schemas.microsoft.com/office/drawing/2014/main" id="{5C0A43EC-A60E-2F6A-99AF-6BE118C6E978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" name="Google Shape;1487;p114">
                  <a:extLst>
                    <a:ext uri="{FF2B5EF4-FFF2-40B4-BE49-F238E27FC236}">
                      <a16:creationId xmlns:a16="http://schemas.microsoft.com/office/drawing/2014/main" id="{75062151-8B74-1CA1-CCD9-46D263FBC8FC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13A0D2F-C731-E742-FF68-8F77F5EE54ED}"/>
                  </a:ext>
                </a:extLst>
              </p:cNvPr>
              <p:cNvSpPr/>
              <p:nvPr/>
            </p:nvSpPr>
            <p:spPr>
              <a:xfrm>
                <a:off x="4471080" y="4468020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Google Shape;898;p88">
              <a:extLst>
                <a:ext uri="{FF2B5EF4-FFF2-40B4-BE49-F238E27FC236}">
                  <a16:creationId xmlns:a16="http://schemas.microsoft.com/office/drawing/2014/main" id="{482B25BB-35D6-0A36-ECD2-EE85C8D1065A}"/>
                </a:ext>
              </a:extLst>
            </p:cNvPr>
            <p:cNvSpPr txBox="1"/>
            <p:nvPr/>
          </p:nvSpPr>
          <p:spPr>
            <a:xfrm>
              <a:off x="6312663" y="378298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075A13F-181C-DCBC-3FCE-7AB7E56DBC59}"/>
              </a:ext>
            </a:extLst>
          </p:cNvPr>
          <p:cNvGrpSpPr/>
          <p:nvPr/>
        </p:nvGrpSpPr>
        <p:grpSpPr>
          <a:xfrm>
            <a:off x="2223464" y="2487546"/>
            <a:ext cx="1833749" cy="408338"/>
            <a:chOff x="2223464" y="2487546"/>
            <a:chExt cx="1833749" cy="408338"/>
          </a:xfrm>
        </p:grpSpPr>
        <p:sp>
          <p:nvSpPr>
            <p:cNvPr id="56" name="Google Shape;898;p88">
              <a:extLst>
                <a:ext uri="{FF2B5EF4-FFF2-40B4-BE49-F238E27FC236}">
                  <a16:creationId xmlns:a16="http://schemas.microsoft.com/office/drawing/2014/main" id="{513B73C3-1752-44FE-8E30-5B1120C45D7B}"/>
                </a:ext>
              </a:extLst>
            </p:cNvPr>
            <p:cNvSpPr txBox="1"/>
            <p:nvPr/>
          </p:nvSpPr>
          <p:spPr>
            <a:xfrm>
              <a:off x="2223464" y="2706604"/>
              <a:ext cx="254374" cy="17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2955844-4155-76E2-D737-3AC7D81B772D}"/>
                </a:ext>
              </a:extLst>
            </p:cNvPr>
            <p:cNvGrpSpPr/>
            <p:nvPr/>
          </p:nvGrpSpPr>
          <p:grpSpPr>
            <a:xfrm>
              <a:off x="2430923" y="2487546"/>
              <a:ext cx="1626290" cy="408338"/>
              <a:chOff x="7069550" y="3003412"/>
              <a:chExt cx="1684972" cy="366787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4CB597E-5162-7B44-D3AC-59977ABAF940}"/>
                  </a:ext>
                </a:extLst>
              </p:cNvPr>
              <p:cNvGrpSpPr/>
              <p:nvPr/>
            </p:nvGrpSpPr>
            <p:grpSpPr>
              <a:xfrm>
                <a:off x="7079773" y="3203963"/>
                <a:ext cx="1655920" cy="160404"/>
                <a:chOff x="7079773" y="3904647"/>
                <a:chExt cx="1655920" cy="160404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588FF4D2-BD5F-A94F-B87F-EEA3BD1E6090}"/>
                    </a:ext>
                  </a:extLst>
                </p:cNvPr>
                <p:cNvSpPr/>
                <p:nvPr/>
              </p:nvSpPr>
              <p:spPr>
                <a:xfrm>
                  <a:off x="7079773" y="3968058"/>
                  <a:ext cx="1651000" cy="96993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D5D1AE2-C300-6086-1E1C-7A59431906B1}"/>
                    </a:ext>
                  </a:extLst>
                </p:cNvPr>
                <p:cNvSpPr/>
                <p:nvPr/>
              </p:nvSpPr>
              <p:spPr>
                <a:xfrm>
                  <a:off x="7079773" y="3985636"/>
                  <a:ext cx="1651000" cy="7941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465222D-478B-6F32-783B-06263D5D389B}"/>
                    </a:ext>
                  </a:extLst>
                </p:cNvPr>
                <p:cNvSpPr/>
                <p:nvPr/>
              </p:nvSpPr>
              <p:spPr>
                <a:xfrm>
                  <a:off x="7084693" y="4011963"/>
                  <a:ext cx="1651000" cy="53088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0B7F3C2-0067-CC02-079F-E92FED796891}"/>
                    </a:ext>
                  </a:extLst>
                </p:cNvPr>
                <p:cNvSpPr/>
                <p:nvPr/>
              </p:nvSpPr>
              <p:spPr>
                <a:xfrm>
                  <a:off x="7084693" y="3904647"/>
                  <a:ext cx="1651000" cy="16040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C6D918A-DB55-5BBF-365F-DB9B3B48B927}"/>
                  </a:ext>
                </a:extLst>
              </p:cNvPr>
              <p:cNvGrpSpPr/>
              <p:nvPr/>
            </p:nvGrpSpPr>
            <p:grpSpPr>
              <a:xfrm>
                <a:off x="7069550" y="3003412"/>
                <a:ext cx="1684972" cy="366787"/>
                <a:chOff x="4455937" y="4306131"/>
                <a:chExt cx="1684972" cy="366787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B3D5AA0D-A457-27A7-0415-C038B91474E1}"/>
                    </a:ext>
                  </a:extLst>
                </p:cNvPr>
                <p:cNvGrpSpPr/>
                <p:nvPr/>
              </p:nvGrpSpPr>
              <p:grpSpPr>
                <a:xfrm>
                  <a:off x="4455937" y="4306131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98" name="Google Shape;1486;p114">
                    <a:extLst>
                      <a:ext uri="{FF2B5EF4-FFF2-40B4-BE49-F238E27FC236}">
                        <a16:creationId xmlns:a16="http://schemas.microsoft.com/office/drawing/2014/main" id="{7506F0DA-4D3E-450F-2171-B5C3B70916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9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" name="Google Shape;1487;p114">
                    <a:extLst>
                      <a:ext uri="{FF2B5EF4-FFF2-40B4-BE49-F238E27FC236}">
                        <a16:creationId xmlns:a16="http://schemas.microsoft.com/office/drawing/2014/main" id="{B03E5297-F6CF-67B6-8709-3AEA329CD02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" name="Google Shape;1487;p114">
                    <a:extLst>
                      <a:ext uri="{FF2B5EF4-FFF2-40B4-BE49-F238E27FC236}">
                        <a16:creationId xmlns:a16="http://schemas.microsoft.com/office/drawing/2014/main" id="{23F2F1ED-84EE-849F-BB8D-96D25CE53A1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9E4342E-8100-50DE-44C3-4BA14AF0BE42}"/>
                    </a:ext>
                  </a:extLst>
                </p:cNvPr>
                <p:cNvSpPr/>
                <p:nvPr/>
              </p:nvSpPr>
              <p:spPr>
                <a:xfrm>
                  <a:off x="4471080" y="4575874"/>
                  <a:ext cx="1648366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sz="24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average GPU utilization over time</a:t>
            </a:r>
            <a:endParaRPr lang="en-US" dirty="0"/>
          </a:p>
        </p:txBody>
      </p:sp>
      <p:sp>
        <p:nvSpPr>
          <p:cNvPr id="15" name="Google Shape;898;p88"/>
          <p:cNvSpPr txBox="1"/>
          <p:nvPr/>
        </p:nvSpPr>
        <p:spPr>
          <a:xfrm>
            <a:off x="604835" y="1106059"/>
            <a:ext cx="4898418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r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un:ai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is </a:t>
            </a:r>
            <a:r>
              <a:rPr lang="en-US" sz="18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Kubernetes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based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software 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specifically designed to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GPU utilization</a:t>
            </a:r>
            <a:endParaRPr sz="1800" b="1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FCCDD3-6719-340A-A57F-AC0383FC4B37}"/>
              </a:ext>
            </a:extLst>
          </p:cNvPr>
          <p:cNvGrpSpPr/>
          <p:nvPr/>
        </p:nvGrpSpPr>
        <p:grpSpPr>
          <a:xfrm>
            <a:off x="5263326" y="2443010"/>
            <a:ext cx="1898183" cy="706492"/>
            <a:chOff x="5292049" y="2471271"/>
            <a:chExt cx="1898183" cy="706492"/>
          </a:xfrm>
        </p:grpSpPr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15EF3EA9-F998-1166-9103-BBB51FE6C6FE}"/>
                </a:ext>
              </a:extLst>
            </p:cNvPr>
            <p:cNvSpPr txBox="1"/>
            <p:nvPr/>
          </p:nvSpPr>
          <p:spPr>
            <a:xfrm>
              <a:off x="6224130" y="2966088"/>
              <a:ext cx="375035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9A614951-51B4-64B4-7427-6CF667076E6D}"/>
                </a:ext>
              </a:extLst>
            </p:cNvPr>
            <p:cNvSpPr txBox="1"/>
            <p:nvPr/>
          </p:nvSpPr>
          <p:spPr>
            <a:xfrm>
              <a:off x="5292049" y="2471271"/>
              <a:ext cx="261538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216BB1-6E32-F254-9955-14B682943111}"/>
                </a:ext>
              </a:extLst>
            </p:cNvPr>
            <p:cNvGrpSpPr/>
            <p:nvPr/>
          </p:nvGrpSpPr>
          <p:grpSpPr>
            <a:xfrm>
              <a:off x="5514887" y="2515807"/>
              <a:ext cx="1675345" cy="402000"/>
              <a:chOff x="5514887" y="2515807"/>
              <a:chExt cx="1675345" cy="40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C435D3B-E8E0-CF2A-B1BB-B17D09DAF8D2}"/>
                  </a:ext>
                </a:extLst>
              </p:cNvPr>
              <p:cNvGrpSpPr/>
              <p:nvPr/>
            </p:nvGrpSpPr>
            <p:grpSpPr>
              <a:xfrm>
                <a:off x="5528888" y="2518243"/>
                <a:ext cx="1641567" cy="399564"/>
                <a:chOff x="1145758" y="4202506"/>
                <a:chExt cx="1651000" cy="335580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B1D7B0C-D560-876B-F273-1295DABE58BD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190FEB7-1662-EB1B-5519-B7A7F62EDD0D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4E01B431-EED8-6E4E-2441-972483AEB23C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D824A0D6-1D66-6067-CFB0-8F9727354509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3D24BDD-3AB0-CB26-3148-0CDF37D44DA0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DC72D151-6AEA-BA33-BF41-A945E625AE90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5EE33255-E144-A383-1108-7F7E0B64DA65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4FF67126-B090-A586-77DE-44790B689562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9EB4451-B25D-D059-F013-E1BBD651C3AB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2A222C50-11DA-91C5-777B-81FD7A067DC1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E891B80-73FF-0731-6996-D024975037CA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4E70CCF-50D0-13C9-134A-B9E7A0CA26B7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D9C73725-93E0-2FF7-AFF9-42926FF1A2A1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3C57D01-F96F-A8A8-84DD-6051794A5D86}"/>
                  </a:ext>
                </a:extLst>
              </p:cNvPr>
              <p:cNvGrpSpPr/>
              <p:nvPr/>
            </p:nvGrpSpPr>
            <p:grpSpPr>
              <a:xfrm>
                <a:off x="5514887" y="2515807"/>
                <a:ext cx="1675345" cy="399566"/>
                <a:chOff x="4455937" y="3736992"/>
                <a:chExt cx="1684972" cy="366787"/>
              </a:xfrm>
            </p:grpSpPr>
            <p:cxnSp>
              <p:nvCxnSpPr>
                <p:cNvPr id="8" name="Google Shape;1486;p114">
                  <a:extLst>
                    <a:ext uri="{FF2B5EF4-FFF2-40B4-BE49-F238E27FC236}">
                      <a16:creationId xmlns:a16="http://schemas.microsoft.com/office/drawing/2014/main" id="{7D666B08-718A-02DF-E34A-79AB3AE27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" name="Google Shape;1487;p114">
                  <a:extLst>
                    <a:ext uri="{FF2B5EF4-FFF2-40B4-BE49-F238E27FC236}">
                      <a16:creationId xmlns:a16="http://schemas.microsoft.com/office/drawing/2014/main" id="{ECF24C05-0BF9-0EE0-7277-2FC889232AA5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" name="Google Shape;1487;p114">
                  <a:extLst>
                    <a:ext uri="{FF2B5EF4-FFF2-40B4-BE49-F238E27FC236}">
                      <a16:creationId xmlns:a16="http://schemas.microsoft.com/office/drawing/2014/main" id="{016B7539-9B44-5B0D-6230-6D7557F9C4D0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86DFF98-8E5E-8915-1326-8D80860E9E0D}"/>
                  </a:ext>
                </a:extLst>
              </p:cNvPr>
              <p:cNvSpPr/>
              <p:nvPr/>
            </p:nvSpPr>
            <p:spPr>
              <a:xfrm>
                <a:off x="5529944" y="2557083"/>
                <a:ext cx="1638948" cy="16674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9D26A1-F6E8-C648-6CDE-D1BF85654E8B}"/>
              </a:ext>
            </a:extLst>
          </p:cNvPr>
          <p:cNvGrpSpPr/>
          <p:nvPr/>
        </p:nvGrpSpPr>
        <p:grpSpPr>
          <a:xfrm>
            <a:off x="2229508" y="2949988"/>
            <a:ext cx="1816225" cy="650622"/>
            <a:chOff x="827127" y="3700171"/>
            <a:chExt cx="1878107" cy="597247"/>
          </a:xfrm>
        </p:grpSpPr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01FAFC27-BC9A-F4F9-701B-3BC93FF4C468}"/>
                </a:ext>
              </a:extLst>
            </p:cNvPr>
            <p:cNvSpPr txBox="1"/>
            <p:nvPr/>
          </p:nvSpPr>
          <p:spPr>
            <a:xfrm>
              <a:off x="1721650" y="4103108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F93FB6-42A9-D1D1-5504-FEEE28570151}"/>
                </a:ext>
              </a:extLst>
            </p:cNvPr>
            <p:cNvGrpSpPr/>
            <p:nvPr/>
          </p:nvGrpSpPr>
          <p:grpSpPr>
            <a:xfrm>
              <a:off x="1020262" y="3700171"/>
              <a:ext cx="1684972" cy="366787"/>
              <a:chOff x="7156748" y="4189774"/>
              <a:chExt cx="1684972" cy="36678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3EA9D06-8F94-DC23-E7D8-691766EEAF22}"/>
                  </a:ext>
                </a:extLst>
              </p:cNvPr>
              <p:cNvGrpSpPr/>
              <p:nvPr/>
            </p:nvGrpSpPr>
            <p:grpSpPr>
              <a:xfrm>
                <a:off x="7165018" y="4194327"/>
                <a:ext cx="1662112" cy="357187"/>
                <a:chOff x="7165018" y="4312311"/>
                <a:chExt cx="1662112" cy="357187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476ACC2-350F-4B93-EB58-B944C7FE88C1}"/>
                    </a:ext>
                  </a:extLst>
                </p:cNvPr>
                <p:cNvSpPr/>
                <p:nvPr/>
              </p:nvSpPr>
              <p:spPr>
                <a:xfrm>
                  <a:off x="7165018" y="4338504"/>
                  <a:ext cx="1662112" cy="330994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3B8D4BC-78E3-3F0B-BA01-75041DA5EFF3}"/>
                    </a:ext>
                  </a:extLst>
                </p:cNvPr>
                <p:cNvSpPr/>
                <p:nvPr/>
              </p:nvSpPr>
              <p:spPr>
                <a:xfrm>
                  <a:off x="7169780" y="4345648"/>
                  <a:ext cx="1654969" cy="32385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B1637A9-07F6-F2B7-514B-C7600F2D2A74}"/>
                    </a:ext>
                  </a:extLst>
                </p:cNvPr>
                <p:cNvSpPr/>
                <p:nvPr/>
              </p:nvSpPr>
              <p:spPr>
                <a:xfrm>
                  <a:off x="7174543" y="4312311"/>
                  <a:ext cx="1647825" cy="357187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25C8DC7-3826-D1A6-B8E3-34824D249D44}"/>
                    </a:ext>
                  </a:extLst>
                </p:cNvPr>
                <p:cNvSpPr/>
                <p:nvPr/>
              </p:nvSpPr>
              <p:spPr>
                <a:xfrm>
                  <a:off x="7169780" y="4338504"/>
                  <a:ext cx="1640681" cy="330994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ACD007A-5BD5-3470-FD8A-771D09D8C9B8}"/>
                  </a:ext>
                </a:extLst>
              </p:cNvPr>
              <p:cNvGrpSpPr/>
              <p:nvPr/>
            </p:nvGrpSpPr>
            <p:grpSpPr>
              <a:xfrm>
                <a:off x="7156748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5" name="Google Shape;1486;p114">
                  <a:extLst>
                    <a:ext uri="{FF2B5EF4-FFF2-40B4-BE49-F238E27FC236}">
                      <a16:creationId xmlns:a16="http://schemas.microsoft.com/office/drawing/2014/main" id="{1081737B-86E2-9036-CBE4-E5B554B1E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1487;p114">
                  <a:extLst>
                    <a:ext uri="{FF2B5EF4-FFF2-40B4-BE49-F238E27FC236}">
                      <a16:creationId xmlns:a16="http://schemas.microsoft.com/office/drawing/2014/main" id="{5FF93D00-AC9F-E38B-6189-10487BA9BB29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1487;p114">
                  <a:extLst>
                    <a:ext uri="{FF2B5EF4-FFF2-40B4-BE49-F238E27FC236}">
                      <a16:creationId xmlns:a16="http://schemas.microsoft.com/office/drawing/2014/main" id="{A079FF18-D9A1-B6EC-7916-B385623F574F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ADE17B3-00DD-CB8E-313D-FFFEDC466F27}"/>
                  </a:ext>
                </a:extLst>
              </p:cNvPr>
              <p:cNvSpPr/>
              <p:nvPr/>
            </p:nvSpPr>
            <p:spPr>
              <a:xfrm>
                <a:off x="7171891" y="4511279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Google Shape;898;p88">
              <a:extLst>
                <a:ext uri="{FF2B5EF4-FFF2-40B4-BE49-F238E27FC236}">
                  <a16:creationId xmlns:a16="http://schemas.microsoft.com/office/drawing/2014/main" id="{7CE546A7-4807-B762-2191-32E492B7E5D2}"/>
                </a:ext>
              </a:extLst>
            </p:cNvPr>
            <p:cNvSpPr txBox="1"/>
            <p:nvPr/>
          </p:nvSpPr>
          <p:spPr>
            <a:xfrm>
              <a:off x="827127" y="3956960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sp>
        <p:nvSpPr>
          <p:cNvPr id="75" name="Left Brace 74">
            <a:extLst>
              <a:ext uri="{FF2B5EF4-FFF2-40B4-BE49-F238E27FC236}">
                <a16:creationId xmlns:a16="http://schemas.microsoft.com/office/drawing/2014/main" id="{387D7838-9653-6481-199C-FB1DF4F81DB2}"/>
              </a:ext>
            </a:extLst>
          </p:cNvPr>
          <p:cNvSpPr/>
          <p:nvPr/>
        </p:nvSpPr>
        <p:spPr>
          <a:xfrm rot="10800000">
            <a:off x="4269253" y="2021676"/>
            <a:ext cx="257684" cy="1322378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508CC1-EC40-2720-11B3-A51A29D96B9A}"/>
              </a:ext>
            </a:extLst>
          </p:cNvPr>
          <p:cNvCxnSpPr>
            <a:cxnSpLocks/>
            <a:stCxn id="75" idx="1"/>
          </p:cNvCxnSpPr>
          <p:nvPr/>
        </p:nvCxnSpPr>
        <p:spPr>
          <a:xfrm>
            <a:off x="4526937" y="2682865"/>
            <a:ext cx="89588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898;p88">
            <a:extLst>
              <a:ext uri="{FF2B5EF4-FFF2-40B4-BE49-F238E27FC236}">
                <a16:creationId xmlns:a16="http://schemas.microsoft.com/office/drawing/2014/main" id="{60F3D683-B39B-92C2-3142-57B6B78E9183}"/>
              </a:ext>
            </a:extLst>
          </p:cNvPr>
          <p:cNvSpPr txBox="1"/>
          <p:nvPr/>
        </p:nvSpPr>
        <p:spPr>
          <a:xfrm>
            <a:off x="604835" y="3660299"/>
            <a:ext cx="2171893" cy="33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How?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5A07EA-2264-B607-E5B3-7AE16DC40034}"/>
              </a:ext>
            </a:extLst>
          </p:cNvPr>
          <p:cNvGrpSpPr/>
          <p:nvPr/>
        </p:nvGrpSpPr>
        <p:grpSpPr>
          <a:xfrm>
            <a:off x="2230058" y="2031028"/>
            <a:ext cx="1826732" cy="399877"/>
            <a:chOff x="6312663" y="3699522"/>
            <a:chExt cx="1888973" cy="36678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CA40D7-9A90-76C1-34C1-D7E754C1BC55}"/>
                </a:ext>
              </a:extLst>
            </p:cNvPr>
            <p:cNvSpPr/>
            <p:nvPr/>
          </p:nvSpPr>
          <p:spPr>
            <a:xfrm>
              <a:off x="6750506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2B701F-2000-1ABF-D120-5550758A4542}"/>
                </a:ext>
              </a:extLst>
            </p:cNvPr>
            <p:cNvSpPr/>
            <p:nvPr/>
          </p:nvSpPr>
          <p:spPr>
            <a:xfrm>
              <a:off x="720666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4D049B7-99CB-25EF-E430-201FBD22BAA4}"/>
                </a:ext>
              </a:extLst>
            </p:cNvPr>
            <p:cNvSpPr/>
            <p:nvPr/>
          </p:nvSpPr>
          <p:spPr>
            <a:xfrm>
              <a:off x="767660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8057466-1BFE-E483-FCB1-4D8F41B8B1D1}"/>
                </a:ext>
              </a:extLst>
            </p:cNvPr>
            <p:cNvSpPr/>
            <p:nvPr/>
          </p:nvSpPr>
          <p:spPr>
            <a:xfrm>
              <a:off x="6986635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FB1DD44-069D-B9A7-155A-C2B1001987C6}"/>
                </a:ext>
              </a:extLst>
            </p:cNvPr>
            <p:cNvSpPr/>
            <p:nvPr/>
          </p:nvSpPr>
          <p:spPr>
            <a:xfrm>
              <a:off x="744541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FF5E4EF-1C60-51AC-5BD7-BB39FAEF39B4}"/>
                </a:ext>
              </a:extLst>
            </p:cNvPr>
            <p:cNvSpPr/>
            <p:nvPr/>
          </p:nvSpPr>
          <p:spPr>
            <a:xfrm>
              <a:off x="791535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450FC38-C774-5B12-BA78-4CE68B2A5358}"/>
                </a:ext>
              </a:extLst>
            </p:cNvPr>
            <p:cNvSpPr/>
            <p:nvPr/>
          </p:nvSpPr>
          <p:spPr>
            <a:xfrm>
              <a:off x="6527852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5699E2-537D-758E-9B7A-4CAFE6ECAC86}"/>
                </a:ext>
              </a:extLst>
            </p:cNvPr>
            <p:cNvSpPr/>
            <p:nvPr/>
          </p:nvSpPr>
          <p:spPr>
            <a:xfrm>
              <a:off x="6529284" y="3729254"/>
              <a:ext cx="41433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BD2BE83-DD75-0A1F-66A6-FB4F710FED09}"/>
                </a:ext>
              </a:extLst>
            </p:cNvPr>
            <p:cNvSpPr/>
            <p:nvPr/>
          </p:nvSpPr>
          <p:spPr>
            <a:xfrm>
              <a:off x="7381553" y="3729254"/>
              <a:ext cx="39888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2CDB423-BC92-A29F-183A-50F86739C797}"/>
                </a:ext>
              </a:extLst>
            </p:cNvPr>
            <p:cNvSpPr/>
            <p:nvPr/>
          </p:nvSpPr>
          <p:spPr>
            <a:xfrm>
              <a:off x="6983369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C4EF6C5-CF1C-89BE-AE8D-34A1290FB900}"/>
                </a:ext>
              </a:extLst>
            </p:cNvPr>
            <p:cNvSpPr/>
            <p:nvPr/>
          </p:nvSpPr>
          <p:spPr>
            <a:xfrm>
              <a:off x="6523836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8FB13C9-3499-5A81-F620-06A69103C3B2}"/>
                </a:ext>
              </a:extLst>
            </p:cNvPr>
            <p:cNvSpPr/>
            <p:nvPr/>
          </p:nvSpPr>
          <p:spPr>
            <a:xfrm>
              <a:off x="7796042" y="3729254"/>
              <a:ext cx="379225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387FA8F-63EA-E9BE-4A81-E7E9312BCA23}"/>
                </a:ext>
              </a:extLst>
            </p:cNvPr>
            <p:cNvGrpSpPr/>
            <p:nvPr/>
          </p:nvGrpSpPr>
          <p:grpSpPr>
            <a:xfrm>
              <a:off x="6516664" y="3699522"/>
              <a:ext cx="1684972" cy="366787"/>
              <a:chOff x="4455937" y="4306131"/>
              <a:chExt cx="1684972" cy="366787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1BEF69-655A-6720-4920-DAE51CC56C52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91" name="Google Shape;1486;p114">
                  <a:extLst>
                    <a:ext uri="{FF2B5EF4-FFF2-40B4-BE49-F238E27FC236}">
                      <a16:creationId xmlns:a16="http://schemas.microsoft.com/office/drawing/2014/main" id="{57B2E948-D282-3434-2358-925D08B34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" name="Google Shape;1487;p114">
                  <a:extLst>
                    <a:ext uri="{FF2B5EF4-FFF2-40B4-BE49-F238E27FC236}">
                      <a16:creationId xmlns:a16="http://schemas.microsoft.com/office/drawing/2014/main" id="{9E34275F-728A-FD97-242F-58183F81B1BD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1487;p114">
                  <a:extLst>
                    <a:ext uri="{FF2B5EF4-FFF2-40B4-BE49-F238E27FC236}">
                      <a16:creationId xmlns:a16="http://schemas.microsoft.com/office/drawing/2014/main" id="{933B36C2-D79A-63E2-4A0C-BB4EC141BC86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A10BECE-958E-FAFB-5801-F00F275DBFCC}"/>
                  </a:ext>
                </a:extLst>
              </p:cNvPr>
              <p:cNvSpPr/>
              <p:nvPr/>
            </p:nvSpPr>
            <p:spPr>
              <a:xfrm>
                <a:off x="4471080" y="4468020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Google Shape;898;p88">
              <a:extLst>
                <a:ext uri="{FF2B5EF4-FFF2-40B4-BE49-F238E27FC236}">
                  <a16:creationId xmlns:a16="http://schemas.microsoft.com/office/drawing/2014/main" id="{EEB51F4D-30D2-E631-A97C-52A565012EA1}"/>
                </a:ext>
              </a:extLst>
            </p:cNvPr>
            <p:cNvSpPr txBox="1"/>
            <p:nvPr/>
          </p:nvSpPr>
          <p:spPr>
            <a:xfrm>
              <a:off x="6312663" y="378298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854267B-FF4C-E9C0-6987-A30C37DB26FA}"/>
              </a:ext>
            </a:extLst>
          </p:cNvPr>
          <p:cNvGrpSpPr/>
          <p:nvPr/>
        </p:nvGrpSpPr>
        <p:grpSpPr>
          <a:xfrm>
            <a:off x="2223464" y="2487546"/>
            <a:ext cx="1833749" cy="408338"/>
            <a:chOff x="2223464" y="2487546"/>
            <a:chExt cx="1833749" cy="408338"/>
          </a:xfrm>
        </p:grpSpPr>
        <p:sp>
          <p:nvSpPr>
            <p:cNvPr id="95" name="Google Shape;898;p88">
              <a:extLst>
                <a:ext uri="{FF2B5EF4-FFF2-40B4-BE49-F238E27FC236}">
                  <a16:creationId xmlns:a16="http://schemas.microsoft.com/office/drawing/2014/main" id="{AB5686EE-18C9-E205-DBCF-99FF75656FB0}"/>
                </a:ext>
              </a:extLst>
            </p:cNvPr>
            <p:cNvSpPr txBox="1"/>
            <p:nvPr/>
          </p:nvSpPr>
          <p:spPr>
            <a:xfrm>
              <a:off x="2223464" y="2706604"/>
              <a:ext cx="254374" cy="17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5831F1E-1787-F5EC-9052-5C23BE15A532}"/>
                </a:ext>
              </a:extLst>
            </p:cNvPr>
            <p:cNvGrpSpPr/>
            <p:nvPr/>
          </p:nvGrpSpPr>
          <p:grpSpPr>
            <a:xfrm>
              <a:off x="2430923" y="2487546"/>
              <a:ext cx="1626290" cy="408338"/>
              <a:chOff x="7069550" y="3003412"/>
              <a:chExt cx="1684972" cy="366787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6B9548D-4EA5-A1C0-CC42-9B4DEF222661}"/>
                  </a:ext>
                </a:extLst>
              </p:cNvPr>
              <p:cNvGrpSpPr/>
              <p:nvPr/>
            </p:nvGrpSpPr>
            <p:grpSpPr>
              <a:xfrm>
                <a:off x="7079773" y="3203963"/>
                <a:ext cx="1655920" cy="160404"/>
                <a:chOff x="7079773" y="3904647"/>
                <a:chExt cx="1655920" cy="160404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0FF0AE0C-9C62-3724-BE17-C939BB90171E}"/>
                    </a:ext>
                  </a:extLst>
                </p:cNvPr>
                <p:cNvSpPr/>
                <p:nvPr/>
              </p:nvSpPr>
              <p:spPr>
                <a:xfrm>
                  <a:off x="7079773" y="3968058"/>
                  <a:ext cx="1651000" cy="96993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8666F50-831A-CF69-B7C0-50E84EB0FC99}"/>
                    </a:ext>
                  </a:extLst>
                </p:cNvPr>
                <p:cNvSpPr/>
                <p:nvPr/>
              </p:nvSpPr>
              <p:spPr>
                <a:xfrm>
                  <a:off x="7079773" y="3985636"/>
                  <a:ext cx="1651000" cy="7941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A7A1A1E7-B0A4-3ED4-EFF8-0B96907D854B}"/>
                    </a:ext>
                  </a:extLst>
                </p:cNvPr>
                <p:cNvSpPr/>
                <p:nvPr/>
              </p:nvSpPr>
              <p:spPr>
                <a:xfrm>
                  <a:off x="7084693" y="4011963"/>
                  <a:ext cx="1651000" cy="53088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1410B38A-C501-7CEA-5BAD-9BBBF5503E19}"/>
                    </a:ext>
                  </a:extLst>
                </p:cNvPr>
                <p:cNvSpPr/>
                <p:nvPr/>
              </p:nvSpPr>
              <p:spPr>
                <a:xfrm>
                  <a:off x="7084693" y="3904647"/>
                  <a:ext cx="1651000" cy="16040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7242FFE-1A5F-590D-57E0-32E90AE47D30}"/>
                  </a:ext>
                </a:extLst>
              </p:cNvPr>
              <p:cNvGrpSpPr/>
              <p:nvPr/>
            </p:nvGrpSpPr>
            <p:grpSpPr>
              <a:xfrm>
                <a:off x="7069550" y="3003412"/>
                <a:ext cx="1684972" cy="366787"/>
                <a:chOff x="4455937" y="4306131"/>
                <a:chExt cx="1684972" cy="366787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60BE3B1-B570-513D-880A-1EDE173BDDD5}"/>
                    </a:ext>
                  </a:extLst>
                </p:cNvPr>
                <p:cNvGrpSpPr/>
                <p:nvPr/>
              </p:nvGrpSpPr>
              <p:grpSpPr>
                <a:xfrm>
                  <a:off x="4455937" y="4306131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101" name="Google Shape;1486;p114">
                    <a:extLst>
                      <a:ext uri="{FF2B5EF4-FFF2-40B4-BE49-F238E27FC236}">
                        <a16:creationId xmlns:a16="http://schemas.microsoft.com/office/drawing/2014/main" id="{DA49A9B0-24A6-276B-E59D-FF27004EA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9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" name="Google Shape;1487;p114">
                    <a:extLst>
                      <a:ext uri="{FF2B5EF4-FFF2-40B4-BE49-F238E27FC236}">
                        <a16:creationId xmlns:a16="http://schemas.microsoft.com/office/drawing/2014/main" id="{6F2B489A-2FCF-BA42-3DC4-1ECF7A633C5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" name="Google Shape;1487;p114">
                    <a:extLst>
                      <a:ext uri="{FF2B5EF4-FFF2-40B4-BE49-F238E27FC236}">
                        <a16:creationId xmlns:a16="http://schemas.microsoft.com/office/drawing/2014/main" id="{F27FE503-BD07-8B20-4788-7986F9C08B5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1717AC4B-4481-1472-4A35-DB5BD5B75BFA}"/>
                    </a:ext>
                  </a:extLst>
                </p:cNvPr>
                <p:cNvSpPr/>
                <p:nvPr/>
              </p:nvSpPr>
              <p:spPr>
                <a:xfrm>
                  <a:off x="4471080" y="4575874"/>
                  <a:ext cx="1648366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78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sz="24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average GPU utilization over time</a:t>
            </a:r>
            <a:endParaRPr lang="en-US" dirty="0"/>
          </a:p>
        </p:txBody>
      </p:sp>
      <p:sp>
        <p:nvSpPr>
          <p:cNvPr id="15" name="Google Shape;898;p88"/>
          <p:cNvSpPr txBox="1"/>
          <p:nvPr/>
        </p:nvSpPr>
        <p:spPr>
          <a:xfrm>
            <a:off x="604835" y="1106059"/>
            <a:ext cx="4898418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r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un:ai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is </a:t>
            </a:r>
            <a:r>
              <a:rPr lang="en-US" sz="18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Kubernetes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based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software 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specifically designed to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GPU utilization</a:t>
            </a:r>
            <a:endParaRPr sz="1800" b="1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FCCDD3-6719-340A-A57F-AC0383FC4B37}"/>
              </a:ext>
            </a:extLst>
          </p:cNvPr>
          <p:cNvGrpSpPr/>
          <p:nvPr/>
        </p:nvGrpSpPr>
        <p:grpSpPr>
          <a:xfrm>
            <a:off x="5263326" y="2443010"/>
            <a:ext cx="1898183" cy="706492"/>
            <a:chOff x="5292049" y="2471271"/>
            <a:chExt cx="1898183" cy="706492"/>
          </a:xfrm>
        </p:grpSpPr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15EF3EA9-F998-1166-9103-BBB51FE6C6FE}"/>
                </a:ext>
              </a:extLst>
            </p:cNvPr>
            <p:cNvSpPr txBox="1"/>
            <p:nvPr/>
          </p:nvSpPr>
          <p:spPr>
            <a:xfrm>
              <a:off x="6224130" y="2966088"/>
              <a:ext cx="375035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9A614951-51B4-64B4-7427-6CF667076E6D}"/>
                </a:ext>
              </a:extLst>
            </p:cNvPr>
            <p:cNvSpPr txBox="1"/>
            <p:nvPr/>
          </p:nvSpPr>
          <p:spPr>
            <a:xfrm>
              <a:off x="5292049" y="2471271"/>
              <a:ext cx="261538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216BB1-6E32-F254-9955-14B682943111}"/>
                </a:ext>
              </a:extLst>
            </p:cNvPr>
            <p:cNvGrpSpPr/>
            <p:nvPr/>
          </p:nvGrpSpPr>
          <p:grpSpPr>
            <a:xfrm>
              <a:off x="5514887" y="2515807"/>
              <a:ext cx="1675345" cy="402000"/>
              <a:chOff x="5514887" y="2515807"/>
              <a:chExt cx="1675345" cy="40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C435D3B-E8E0-CF2A-B1BB-B17D09DAF8D2}"/>
                  </a:ext>
                </a:extLst>
              </p:cNvPr>
              <p:cNvGrpSpPr/>
              <p:nvPr/>
            </p:nvGrpSpPr>
            <p:grpSpPr>
              <a:xfrm>
                <a:off x="5528888" y="2518243"/>
                <a:ext cx="1641567" cy="399564"/>
                <a:chOff x="1145758" y="4202506"/>
                <a:chExt cx="1651000" cy="335580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B1D7B0C-D560-876B-F273-1295DABE58BD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190FEB7-1662-EB1B-5519-B7A7F62EDD0D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4E01B431-EED8-6E4E-2441-972483AEB23C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D824A0D6-1D66-6067-CFB0-8F9727354509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3D24BDD-3AB0-CB26-3148-0CDF37D44DA0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DC72D151-6AEA-BA33-BF41-A945E625AE90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5EE33255-E144-A383-1108-7F7E0B64DA65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4FF67126-B090-A586-77DE-44790B689562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9EB4451-B25D-D059-F013-E1BBD651C3AB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2A222C50-11DA-91C5-777B-81FD7A067DC1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E891B80-73FF-0731-6996-D024975037CA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4E70CCF-50D0-13C9-134A-B9E7A0CA26B7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D9C73725-93E0-2FF7-AFF9-42926FF1A2A1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3C57D01-F96F-A8A8-84DD-6051794A5D86}"/>
                  </a:ext>
                </a:extLst>
              </p:cNvPr>
              <p:cNvGrpSpPr/>
              <p:nvPr/>
            </p:nvGrpSpPr>
            <p:grpSpPr>
              <a:xfrm>
                <a:off x="5514887" y="2515807"/>
                <a:ext cx="1675345" cy="399566"/>
                <a:chOff x="4455937" y="3736992"/>
                <a:chExt cx="1684972" cy="366787"/>
              </a:xfrm>
            </p:grpSpPr>
            <p:cxnSp>
              <p:nvCxnSpPr>
                <p:cNvPr id="8" name="Google Shape;1486;p114">
                  <a:extLst>
                    <a:ext uri="{FF2B5EF4-FFF2-40B4-BE49-F238E27FC236}">
                      <a16:creationId xmlns:a16="http://schemas.microsoft.com/office/drawing/2014/main" id="{7D666B08-718A-02DF-E34A-79AB3AE27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" name="Google Shape;1487;p114">
                  <a:extLst>
                    <a:ext uri="{FF2B5EF4-FFF2-40B4-BE49-F238E27FC236}">
                      <a16:creationId xmlns:a16="http://schemas.microsoft.com/office/drawing/2014/main" id="{ECF24C05-0BF9-0EE0-7277-2FC889232AA5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" name="Google Shape;1487;p114">
                  <a:extLst>
                    <a:ext uri="{FF2B5EF4-FFF2-40B4-BE49-F238E27FC236}">
                      <a16:creationId xmlns:a16="http://schemas.microsoft.com/office/drawing/2014/main" id="{016B7539-9B44-5B0D-6230-6D7557F9C4D0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86DFF98-8E5E-8915-1326-8D80860E9E0D}"/>
                  </a:ext>
                </a:extLst>
              </p:cNvPr>
              <p:cNvSpPr/>
              <p:nvPr/>
            </p:nvSpPr>
            <p:spPr>
              <a:xfrm>
                <a:off x="5529944" y="2557083"/>
                <a:ext cx="1638948" cy="16674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9D26A1-F6E8-C648-6CDE-D1BF85654E8B}"/>
              </a:ext>
            </a:extLst>
          </p:cNvPr>
          <p:cNvGrpSpPr/>
          <p:nvPr/>
        </p:nvGrpSpPr>
        <p:grpSpPr>
          <a:xfrm>
            <a:off x="2229508" y="2949988"/>
            <a:ext cx="1816225" cy="650622"/>
            <a:chOff x="827127" y="3700171"/>
            <a:chExt cx="1878107" cy="597247"/>
          </a:xfrm>
        </p:grpSpPr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01FAFC27-BC9A-F4F9-701B-3BC93FF4C468}"/>
                </a:ext>
              </a:extLst>
            </p:cNvPr>
            <p:cNvSpPr txBox="1"/>
            <p:nvPr/>
          </p:nvSpPr>
          <p:spPr>
            <a:xfrm>
              <a:off x="1721650" y="4103108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F93FB6-42A9-D1D1-5504-FEEE28570151}"/>
                </a:ext>
              </a:extLst>
            </p:cNvPr>
            <p:cNvGrpSpPr/>
            <p:nvPr/>
          </p:nvGrpSpPr>
          <p:grpSpPr>
            <a:xfrm>
              <a:off x="1020262" y="3700171"/>
              <a:ext cx="1684972" cy="366787"/>
              <a:chOff x="7156748" y="4189774"/>
              <a:chExt cx="1684972" cy="36678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3EA9D06-8F94-DC23-E7D8-691766EEAF22}"/>
                  </a:ext>
                </a:extLst>
              </p:cNvPr>
              <p:cNvGrpSpPr/>
              <p:nvPr/>
            </p:nvGrpSpPr>
            <p:grpSpPr>
              <a:xfrm>
                <a:off x="7165018" y="4194327"/>
                <a:ext cx="1662112" cy="357187"/>
                <a:chOff x="7165018" y="4312311"/>
                <a:chExt cx="1662112" cy="357187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476ACC2-350F-4B93-EB58-B944C7FE88C1}"/>
                    </a:ext>
                  </a:extLst>
                </p:cNvPr>
                <p:cNvSpPr/>
                <p:nvPr/>
              </p:nvSpPr>
              <p:spPr>
                <a:xfrm>
                  <a:off x="7165018" y="4338504"/>
                  <a:ext cx="1662112" cy="330994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3B8D4BC-78E3-3F0B-BA01-75041DA5EFF3}"/>
                    </a:ext>
                  </a:extLst>
                </p:cNvPr>
                <p:cNvSpPr/>
                <p:nvPr/>
              </p:nvSpPr>
              <p:spPr>
                <a:xfrm>
                  <a:off x="7169780" y="4345648"/>
                  <a:ext cx="1654969" cy="32385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B1637A9-07F6-F2B7-514B-C7600F2D2A74}"/>
                    </a:ext>
                  </a:extLst>
                </p:cNvPr>
                <p:cNvSpPr/>
                <p:nvPr/>
              </p:nvSpPr>
              <p:spPr>
                <a:xfrm>
                  <a:off x="7174543" y="4312311"/>
                  <a:ext cx="1647825" cy="357187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25C8DC7-3826-D1A6-B8E3-34824D249D44}"/>
                    </a:ext>
                  </a:extLst>
                </p:cNvPr>
                <p:cNvSpPr/>
                <p:nvPr/>
              </p:nvSpPr>
              <p:spPr>
                <a:xfrm>
                  <a:off x="7169780" y="4338504"/>
                  <a:ext cx="1640681" cy="330994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ACD007A-5BD5-3470-FD8A-771D09D8C9B8}"/>
                  </a:ext>
                </a:extLst>
              </p:cNvPr>
              <p:cNvGrpSpPr/>
              <p:nvPr/>
            </p:nvGrpSpPr>
            <p:grpSpPr>
              <a:xfrm>
                <a:off x="7156748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5" name="Google Shape;1486;p114">
                  <a:extLst>
                    <a:ext uri="{FF2B5EF4-FFF2-40B4-BE49-F238E27FC236}">
                      <a16:creationId xmlns:a16="http://schemas.microsoft.com/office/drawing/2014/main" id="{1081737B-86E2-9036-CBE4-E5B554B1E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1487;p114">
                  <a:extLst>
                    <a:ext uri="{FF2B5EF4-FFF2-40B4-BE49-F238E27FC236}">
                      <a16:creationId xmlns:a16="http://schemas.microsoft.com/office/drawing/2014/main" id="{5FF93D00-AC9F-E38B-6189-10487BA9BB29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1487;p114">
                  <a:extLst>
                    <a:ext uri="{FF2B5EF4-FFF2-40B4-BE49-F238E27FC236}">
                      <a16:creationId xmlns:a16="http://schemas.microsoft.com/office/drawing/2014/main" id="{A079FF18-D9A1-B6EC-7916-B385623F574F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ADE17B3-00DD-CB8E-313D-FFFEDC466F27}"/>
                  </a:ext>
                </a:extLst>
              </p:cNvPr>
              <p:cNvSpPr/>
              <p:nvPr/>
            </p:nvSpPr>
            <p:spPr>
              <a:xfrm>
                <a:off x="7171891" y="4511279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Google Shape;898;p88">
              <a:extLst>
                <a:ext uri="{FF2B5EF4-FFF2-40B4-BE49-F238E27FC236}">
                  <a16:creationId xmlns:a16="http://schemas.microsoft.com/office/drawing/2014/main" id="{7CE546A7-4807-B762-2191-32E492B7E5D2}"/>
                </a:ext>
              </a:extLst>
            </p:cNvPr>
            <p:cNvSpPr txBox="1"/>
            <p:nvPr/>
          </p:nvSpPr>
          <p:spPr>
            <a:xfrm>
              <a:off x="827127" y="3956960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sp>
        <p:nvSpPr>
          <p:cNvPr id="75" name="Left Brace 74">
            <a:extLst>
              <a:ext uri="{FF2B5EF4-FFF2-40B4-BE49-F238E27FC236}">
                <a16:creationId xmlns:a16="http://schemas.microsoft.com/office/drawing/2014/main" id="{387D7838-9653-6481-199C-FB1DF4F81DB2}"/>
              </a:ext>
            </a:extLst>
          </p:cNvPr>
          <p:cNvSpPr/>
          <p:nvPr/>
        </p:nvSpPr>
        <p:spPr>
          <a:xfrm rot="10800000">
            <a:off x="4269253" y="2021676"/>
            <a:ext cx="257684" cy="1322378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508CC1-EC40-2720-11B3-A51A29D96B9A}"/>
              </a:ext>
            </a:extLst>
          </p:cNvPr>
          <p:cNvCxnSpPr>
            <a:cxnSpLocks/>
            <a:stCxn id="75" idx="1"/>
          </p:cNvCxnSpPr>
          <p:nvPr/>
        </p:nvCxnSpPr>
        <p:spPr>
          <a:xfrm>
            <a:off x="4526937" y="2682865"/>
            <a:ext cx="89588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898;p88">
            <a:extLst>
              <a:ext uri="{FF2B5EF4-FFF2-40B4-BE49-F238E27FC236}">
                <a16:creationId xmlns:a16="http://schemas.microsoft.com/office/drawing/2014/main" id="{60F3D683-B39B-92C2-3142-57B6B78E9183}"/>
              </a:ext>
            </a:extLst>
          </p:cNvPr>
          <p:cNvSpPr txBox="1"/>
          <p:nvPr/>
        </p:nvSpPr>
        <p:spPr>
          <a:xfrm>
            <a:off x="604835" y="3660299"/>
            <a:ext cx="2171893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How?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+mj-lt"/>
              <a:buAutoNum type="arabicPeriod"/>
            </a:pP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Fractional GPUs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C117FC-6A53-82D0-CB6B-9D57A772564E}"/>
              </a:ext>
            </a:extLst>
          </p:cNvPr>
          <p:cNvGrpSpPr/>
          <p:nvPr/>
        </p:nvGrpSpPr>
        <p:grpSpPr>
          <a:xfrm>
            <a:off x="2230058" y="2031028"/>
            <a:ext cx="1826732" cy="399877"/>
            <a:chOff x="6312663" y="3699522"/>
            <a:chExt cx="1888973" cy="36678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DFA3C1-6748-E2F3-40F2-8695327C9460}"/>
                </a:ext>
              </a:extLst>
            </p:cNvPr>
            <p:cNvSpPr/>
            <p:nvPr/>
          </p:nvSpPr>
          <p:spPr>
            <a:xfrm>
              <a:off x="6750506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C5C9D7-C4FB-7602-7010-2D3C23A3E6EB}"/>
                </a:ext>
              </a:extLst>
            </p:cNvPr>
            <p:cNvSpPr/>
            <p:nvPr/>
          </p:nvSpPr>
          <p:spPr>
            <a:xfrm>
              <a:off x="720666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8A97D1A-D4AA-AC46-6F39-A862327EE25A}"/>
                </a:ext>
              </a:extLst>
            </p:cNvPr>
            <p:cNvSpPr/>
            <p:nvPr/>
          </p:nvSpPr>
          <p:spPr>
            <a:xfrm>
              <a:off x="767660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033DE3A-9AD9-3C92-80CA-3368B6E15C7B}"/>
                </a:ext>
              </a:extLst>
            </p:cNvPr>
            <p:cNvSpPr/>
            <p:nvPr/>
          </p:nvSpPr>
          <p:spPr>
            <a:xfrm>
              <a:off x="6986635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209A5CF-D165-E132-CB41-C789D55C752F}"/>
                </a:ext>
              </a:extLst>
            </p:cNvPr>
            <p:cNvSpPr/>
            <p:nvPr/>
          </p:nvSpPr>
          <p:spPr>
            <a:xfrm>
              <a:off x="744541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513E87-5F0D-E746-61A4-49EE1DB919EB}"/>
                </a:ext>
              </a:extLst>
            </p:cNvPr>
            <p:cNvSpPr/>
            <p:nvPr/>
          </p:nvSpPr>
          <p:spPr>
            <a:xfrm>
              <a:off x="791535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FCBE71E-443A-3BF9-4B26-4BFC699D0165}"/>
                </a:ext>
              </a:extLst>
            </p:cNvPr>
            <p:cNvSpPr/>
            <p:nvPr/>
          </p:nvSpPr>
          <p:spPr>
            <a:xfrm>
              <a:off x="6527852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5C163C0-C5A4-DDB0-40D9-CCBD32B77EE2}"/>
                </a:ext>
              </a:extLst>
            </p:cNvPr>
            <p:cNvSpPr/>
            <p:nvPr/>
          </p:nvSpPr>
          <p:spPr>
            <a:xfrm>
              <a:off x="6529284" y="3729254"/>
              <a:ext cx="41433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B380FBE-ECAF-98DB-A57A-B10F510091D3}"/>
                </a:ext>
              </a:extLst>
            </p:cNvPr>
            <p:cNvSpPr/>
            <p:nvPr/>
          </p:nvSpPr>
          <p:spPr>
            <a:xfrm>
              <a:off x="7381553" y="3729254"/>
              <a:ext cx="39888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CCCD7FD-FB72-1E57-207C-C912976ED115}"/>
                </a:ext>
              </a:extLst>
            </p:cNvPr>
            <p:cNvSpPr/>
            <p:nvPr/>
          </p:nvSpPr>
          <p:spPr>
            <a:xfrm>
              <a:off x="6983369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2ED7184-D658-0425-3182-43372F743BA8}"/>
                </a:ext>
              </a:extLst>
            </p:cNvPr>
            <p:cNvSpPr/>
            <p:nvPr/>
          </p:nvSpPr>
          <p:spPr>
            <a:xfrm>
              <a:off x="6523836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C4B0B2C-148B-0184-FC07-2BB66AA50BE1}"/>
                </a:ext>
              </a:extLst>
            </p:cNvPr>
            <p:cNvSpPr/>
            <p:nvPr/>
          </p:nvSpPr>
          <p:spPr>
            <a:xfrm>
              <a:off x="7796042" y="3729254"/>
              <a:ext cx="379225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9428B82-9266-E0F2-FEFC-01C8BB953404}"/>
                </a:ext>
              </a:extLst>
            </p:cNvPr>
            <p:cNvGrpSpPr/>
            <p:nvPr/>
          </p:nvGrpSpPr>
          <p:grpSpPr>
            <a:xfrm>
              <a:off x="6516664" y="3699522"/>
              <a:ext cx="1684972" cy="366787"/>
              <a:chOff x="4455937" y="4306131"/>
              <a:chExt cx="1684972" cy="366787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0C7C4B2-A879-D62B-17D3-C6B619C52447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91" name="Google Shape;1486;p114">
                  <a:extLst>
                    <a:ext uri="{FF2B5EF4-FFF2-40B4-BE49-F238E27FC236}">
                      <a16:creationId xmlns:a16="http://schemas.microsoft.com/office/drawing/2014/main" id="{8C5E9CF8-A5E0-A1F2-15AD-99C7D712D6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" name="Google Shape;1487;p114">
                  <a:extLst>
                    <a:ext uri="{FF2B5EF4-FFF2-40B4-BE49-F238E27FC236}">
                      <a16:creationId xmlns:a16="http://schemas.microsoft.com/office/drawing/2014/main" id="{B873F57C-ED52-8621-83CF-0ED57A9F9301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1487;p114">
                  <a:extLst>
                    <a:ext uri="{FF2B5EF4-FFF2-40B4-BE49-F238E27FC236}">
                      <a16:creationId xmlns:a16="http://schemas.microsoft.com/office/drawing/2014/main" id="{4C987608-3E51-AD19-ED63-1AE35F8FD542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6059937-3D79-A7F6-625C-08B7A8B90145}"/>
                  </a:ext>
                </a:extLst>
              </p:cNvPr>
              <p:cNvSpPr/>
              <p:nvPr/>
            </p:nvSpPr>
            <p:spPr>
              <a:xfrm>
                <a:off x="4471080" y="4468020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Google Shape;898;p88">
              <a:extLst>
                <a:ext uri="{FF2B5EF4-FFF2-40B4-BE49-F238E27FC236}">
                  <a16:creationId xmlns:a16="http://schemas.microsoft.com/office/drawing/2014/main" id="{49FCFE92-AC29-1115-E6D1-FDFAB50C0FFC}"/>
                </a:ext>
              </a:extLst>
            </p:cNvPr>
            <p:cNvSpPr txBox="1"/>
            <p:nvPr/>
          </p:nvSpPr>
          <p:spPr>
            <a:xfrm>
              <a:off x="6312663" y="378298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45AFCA5-DCB5-F2B3-A757-F1EDA27959E7}"/>
              </a:ext>
            </a:extLst>
          </p:cNvPr>
          <p:cNvGrpSpPr/>
          <p:nvPr/>
        </p:nvGrpSpPr>
        <p:grpSpPr>
          <a:xfrm>
            <a:off x="2223464" y="2487546"/>
            <a:ext cx="1833749" cy="408338"/>
            <a:chOff x="2223464" y="2487546"/>
            <a:chExt cx="1833749" cy="408338"/>
          </a:xfrm>
        </p:grpSpPr>
        <p:sp>
          <p:nvSpPr>
            <p:cNvPr id="95" name="Google Shape;898;p88">
              <a:extLst>
                <a:ext uri="{FF2B5EF4-FFF2-40B4-BE49-F238E27FC236}">
                  <a16:creationId xmlns:a16="http://schemas.microsoft.com/office/drawing/2014/main" id="{3A9A79B0-2754-906F-E4C8-C48E9D531616}"/>
                </a:ext>
              </a:extLst>
            </p:cNvPr>
            <p:cNvSpPr txBox="1"/>
            <p:nvPr/>
          </p:nvSpPr>
          <p:spPr>
            <a:xfrm>
              <a:off x="2223464" y="2706604"/>
              <a:ext cx="254374" cy="17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0226769-FE62-47A0-C066-6C4100631AF9}"/>
                </a:ext>
              </a:extLst>
            </p:cNvPr>
            <p:cNvGrpSpPr/>
            <p:nvPr/>
          </p:nvGrpSpPr>
          <p:grpSpPr>
            <a:xfrm>
              <a:off x="2430923" y="2487546"/>
              <a:ext cx="1626290" cy="408338"/>
              <a:chOff x="7069550" y="3003412"/>
              <a:chExt cx="1684972" cy="366787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72EF931-1857-71B5-0BC2-E516FA9EE133}"/>
                  </a:ext>
                </a:extLst>
              </p:cNvPr>
              <p:cNvGrpSpPr/>
              <p:nvPr/>
            </p:nvGrpSpPr>
            <p:grpSpPr>
              <a:xfrm>
                <a:off x="7079773" y="3203963"/>
                <a:ext cx="1655920" cy="160404"/>
                <a:chOff x="7079773" y="3904647"/>
                <a:chExt cx="1655920" cy="160404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A7034086-5F2F-FA9A-EC24-D374584E0FD3}"/>
                    </a:ext>
                  </a:extLst>
                </p:cNvPr>
                <p:cNvSpPr/>
                <p:nvPr/>
              </p:nvSpPr>
              <p:spPr>
                <a:xfrm>
                  <a:off x="7079773" y="3968058"/>
                  <a:ext cx="1651000" cy="96993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A33CD5F-6EC5-6D8B-E71C-4CEA148E60E8}"/>
                    </a:ext>
                  </a:extLst>
                </p:cNvPr>
                <p:cNvSpPr/>
                <p:nvPr/>
              </p:nvSpPr>
              <p:spPr>
                <a:xfrm>
                  <a:off x="7079773" y="3985636"/>
                  <a:ext cx="1651000" cy="7941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20D2FEF5-573D-86B4-15D3-1F3A8F3F460B}"/>
                    </a:ext>
                  </a:extLst>
                </p:cNvPr>
                <p:cNvSpPr/>
                <p:nvPr/>
              </p:nvSpPr>
              <p:spPr>
                <a:xfrm>
                  <a:off x="7084693" y="4011963"/>
                  <a:ext cx="1651000" cy="53088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417A151F-041D-EA0F-25A8-051CA4E9847F}"/>
                    </a:ext>
                  </a:extLst>
                </p:cNvPr>
                <p:cNvSpPr/>
                <p:nvPr/>
              </p:nvSpPr>
              <p:spPr>
                <a:xfrm>
                  <a:off x="7084693" y="3904647"/>
                  <a:ext cx="1651000" cy="16040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48F3C49-56D5-3488-CB1F-28BF03EE8737}"/>
                  </a:ext>
                </a:extLst>
              </p:cNvPr>
              <p:cNvGrpSpPr/>
              <p:nvPr/>
            </p:nvGrpSpPr>
            <p:grpSpPr>
              <a:xfrm>
                <a:off x="7069550" y="3003412"/>
                <a:ext cx="1684972" cy="366787"/>
                <a:chOff x="4455937" y="4306131"/>
                <a:chExt cx="1684972" cy="366787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54AFB6B3-943E-246A-D5D8-B1DAB2E7AD12}"/>
                    </a:ext>
                  </a:extLst>
                </p:cNvPr>
                <p:cNvGrpSpPr/>
                <p:nvPr/>
              </p:nvGrpSpPr>
              <p:grpSpPr>
                <a:xfrm>
                  <a:off x="4455937" y="4306131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101" name="Google Shape;1486;p114">
                    <a:extLst>
                      <a:ext uri="{FF2B5EF4-FFF2-40B4-BE49-F238E27FC236}">
                        <a16:creationId xmlns:a16="http://schemas.microsoft.com/office/drawing/2014/main" id="{47E59A22-4C34-3163-A13F-BA950EDE8E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9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" name="Google Shape;1487;p114">
                    <a:extLst>
                      <a:ext uri="{FF2B5EF4-FFF2-40B4-BE49-F238E27FC236}">
                        <a16:creationId xmlns:a16="http://schemas.microsoft.com/office/drawing/2014/main" id="{943BAE3F-FE1C-5F5F-7351-AF2662315D6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" name="Google Shape;1487;p114">
                    <a:extLst>
                      <a:ext uri="{FF2B5EF4-FFF2-40B4-BE49-F238E27FC236}">
                        <a16:creationId xmlns:a16="http://schemas.microsoft.com/office/drawing/2014/main" id="{89B0E8AF-C7C5-A747-4367-1F0B0D36FFB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25417368-B1A6-1AEB-FAF5-5BEB7EBC18E4}"/>
                    </a:ext>
                  </a:extLst>
                </p:cNvPr>
                <p:cNvSpPr/>
                <p:nvPr/>
              </p:nvSpPr>
              <p:spPr>
                <a:xfrm>
                  <a:off x="4471080" y="4575874"/>
                  <a:ext cx="1648366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706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Utilization vs Allocation</a:t>
            </a:r>
            <a:endParaRPr lang="en-GB" dirty="0"/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FE1FC3D6-362C-D411-F892-4783A915F9F9}"/>
              </a:ext>
            </a:extLst>
          </p:cNvPr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People sometimes confuse utilization for allocation, but they are not the same.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assignment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for use.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258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  <a:r>
              <a:rPr lang="en-US" sz="24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average GPU utilization over time</a:t>
            </a:r>
            <a:endParaRPr lang="en-US" dirty="0"/>
          </a:p>
        </p:txBody>
      </p:sp>
      <p:sp>
        <p:nvSpPr>
          <p:cNvPr id="15" name="Google Shape;898;p88"/>
          <p:cNvSpPr txBox="1"/>
          <p:nvPr/>
        </p:nvSpPr>
        <p:spPr>
          <a:xfrm>
            <a:off x="604835" y="1106059"/>
            <a:ext cx="4898418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r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un:ai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is </a:t>
            </a:r>
            <a:r>
              <a:rPr lang="en-US" sz="1800" b="1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Kubernetes</a:t>
            </a: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based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software </a:t>
            </a: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specifically designed to </a:t>
            </a:r>
            <a:r>
              <a:rPr lang="en-US" sz="18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maximize GPU utilization</a:t>
            </a:r>
            <a:endParaRPr sz="1800" b="1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FCCDD3-6719-340A-A57F-AC0383FC4B37}"/>
              </a:ext>
            </a:extLst>
          </p:cNvPr>
          <p:cNvGrpSpPr/>
          <p:nvPr/>
        </p:nvGrpSpPr>
        <p:grpSpPr>
          <a:xfrm>
            <a:off x="5263326" y="2443010"/>
            <a:ext cx="1898183" cy="706492"/>
            <a:chOff x="5292049" y="2471271"/>
            <a:chExt cx="1898183" cy="706492"/>
          </a:xfrm>
        </p:grpSpPr>
        <p:sp>
          <p:nvSpPr>
            <p:cNvPr id="2" name="Google Shape;898;p88">
              <a:extLst>
                <a:ext uri="{FF2B5EF4-FFF2-40B4-BE49-F238E27FC236}">
                  <a16:creationId xmlns:a16="http://schemas.microsoft.com/office/drawing/2014/main" id="{15EF3EA9-F998-1166-9103-BBB51FE6C6FE}"/>
                </a:ext>
              </a:extLst>
            </p:cNvPr>
            <p:cNvSpPr txBox="1"/>
            <p:nvPr/>
          </p:nvSpPr>
          <p:spPr>
            <a:xfrm>
              <a:off x="6224130" y="2966088"/>
              <a:ext cx="375035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5" name="Google Shape;898;p88">
              <a:extLst>
                <a:ext uri="{FF2B5EF4-FFF2-40B4-BE49-F238E27FC236}">
                  <a16:creationId xmlns:a16="http://schemas.microsoft.com/office/drawing/2014/main" id="{9A614951-51B4-64B4-7427-6CF667076E6D}"/>
                </a:ext>
              </a:extLst>
            </p:cNvPr>
            <p:cNvSpPr txBox="1"/>
            <p:nvPr/>
          </p:nvSpPr>
          <p:spPr>
            <a:xfrm>
              <a:off x="5292049" y="2471271"/>
              <a:ext cx="261538" cy="21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216BB1-6E32-F254-9955-14B682943111}"/>
                </a:ext>
              </a:extLst>
            </p:cNvPr>
            <p:cNvGrpSpPr/>
            <p:nvPr/>
          </p:nvGrpSpPr>
          <p:grpSpPr>
            <a:xfrm>
              <a:off x="5514887" y="2515807"/>
              <a:ext cx="1675345" cy="402000"/>
              <a:chOff x="5514887" y="2515807"/>
              <a:chExt cx="1675345" cy="402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C435D3B-E8E0-CF2A-B1BB-B17D09DAF8D2}"/>
                  </a:ext>
                </a:extLst>
              </p:cNvPr>
              <p:cNvGrpSpPr/>
              <p:nvPr/>
            </p:nvGrpSpPr>
            <p:grpSpPr>
              <a:xfrm>
                <a:off x="5528888" y="2518243"/>
                <a:ext cx="1641567" cy="399564"/>
                <a:chOff x="1145758" y="4202506"/>
                <a:chExt cx="1651000" cy="335580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B1D7B0C-D560-876B-F273-1295DABE58BD}"/>
                    </a:ext>
                  </a:extLst>
                </p:cNvPr>
                <p:cNvSpPr/>
                <p:nvPr/>
              </p:nvSpPr>
              <p:spPr>
                <a:xfrm>
                  <a:off x="1145758" y="4202506"/>
                  <a:ext cx="1651000" cy="335580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190FEB7-1662-EB1B-5519-B7A7F62EDD0D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6447" cy="335580"/>
                  <a:chOff x="2326509" y="3549128"/>
                  <a:chExt cx="1646447" cy="335580"/>
                </a:xfrm>
                <a:solidFill>
                  <a:schemeClr val="accent2">
                    <a:alpha val="25000"/>
                  </a:schemeClr>
                </a:solidFill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4E01B431-EED8-6E4E-2441-972483AEB23C}"/>
                      </a:ext>
                    </a:extLst>
                  </p:cNvPr>
                  <p:cNvSpPr/>
                  <p:nvPr/>
                </p:nvSpPr>
                <p:spPr>
                  <a:xfrm>
                    <a:off x="2326509" y="3549128"/>
                    <a:ext cx="843559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D824A0D6-1D66-6067-CFB0-8F9727354509}"/>
                      </a:ext>
                    </a:extLst>
                  </p:cNvPr>
                  <p:cNvSpPr/>
                  <p:nvPr/>
                </p:nvSpPr>
                <p:spPr>
                  <a:xfrm>
                    <a:off x="3172429" y="3549128"/>
                    <a:ext cx="80052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3D24BDD-3AB0-CB26-3148-0CDF37D44DA0}"/>
                    </a:ext>
                  </a:extLst>
                </p:cNvPr>
                <p:cNvGrpSpPr/>
                <p:nvPr/>
              </p:nvGrpSpPr>
              <p:grpSpPr>
                <a:xfrm>
                  <a:off x="1145758" y="4202506"/>
                  <a:ext cx="1645754" cy="335580"/>
                  <a:chOff x="2326509" y="3951128"/>
                  <a:chExt cx="1645754" cy="335580"/>
                </a:xfrm>
                <a:solidFill>
                  <a:schemeClr val="accent4">
                    <a:alpha val="25000"/>
                  </a:schemeClr>
                </a:solidFill>
              </p:grpSpPr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DC72D151-6AEA-BA33-BF41-A945E625AE90}"/>
                      </a:ext>
                    </a:extLst>
                  </p:cNvPr>
                  <p:cNvSpPr/>
                  <p:nvPr/>
                </p:nvSpPr>
                <p:spPr>
                  <a:xfrm>
                    <a:off x="2326509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5EE33255-E144-A383-1108-7F7E0B64DA65}"/>
                      </a:ext>
                    </a:extLst>
                  </p:cNvPr>
                  <p:cNvSpPr/>
                  <p:nvPr/>
                </p:nvSpPr>
                <p:spPr>
                  <a:xfrm>
                    <a:off x="2928027" y="3951128"/>
                    <a:ext cx="600182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4FF67126-B090-A586-77DE-44790B689562}"/>
                      </a:ext>
                    </a:extLst>
                  </p:cNvPr>
                  <p:cNvSpPr/>
                  <p:nvPr/>
                </p:nvSpPr>
                <p:spPr>
                  <a:xfrm>
                    <a:off x="3527667" y="3951128"/>
                    <a:ext cx="444596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9EB4451-B25D-D059-F013-E1BBD651C3AB}"/>
                    </a:ext>
                  </a:extLst>
                </p:cNvPr>
                <p:cNvGrpSpPr/>
                <p:nvPr/>
              </p:nvGrpSpPr>
              <p:grpSpPr>
                <a:xfrm>
                  <a:off x="1145759" y="4202506"/>
                  <a:ext cx="1648811" cy="335580"/>
                  <a:chOff x="2326510" y="4358795"/>
                  <a:chExt cx="1651002" cy="335580"/>
                </a:xfrm>
                <a:solidFill>
                  <a:schemeClr val="accent5">
                    <a:alpha val="25000"/>
                  </a:schemeClr>
                </a:solidFill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2A222C50-11DA-91C5-777B-81FD7A067DC1}"/>
                      </a:ext>
                    </a:extLst>
                  </p:cNvPr>
                  <p:cNvSpPr/>
                  <p:nvPr/>
                </p:nvSpPr>
                <p:spPr>
                  <a:xfrm>
                    <a:off x="2326510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E891B80-73FF-0731-6996-D024975037CA}"/>
                      </a:ext>
                    </a:extLst>
                  </p:cNvPr>
                  <p:cNvSpPr/>
                  <p:nvPr/>
                </p:nvSpPr>
                <p:spPr>
                  <a:xfrm>
                    <a:off x="2751030" y="4358795"/>
                    <a:ext cx="39090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64E70CCF-50D0-13C9-134A-B9E7A0CA26B7}"/>
                      </a:ext>
                    </a:extLst>
                  </p:cNvPr>
                  <p:cNvSpPr/>
                  <p:nvPr/>
                </p:nvSpPr>
                <p:spPr>
                  <a:xfrm>
                    <a:off x="3142548" y="4358795"/>
                    <a:ext cx="424520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D9C73725-93E0-2FF7-AFF9-42926FF1A2A1}"/>
                      </a:ext>
                    </a:extLst>
                  </p:cNvPr>
                  <p:cNvSpPr/>
                  <p:nvPr/>
                </p:nvSpPr>
                <p:spPr>
                  <a:xfrm>
                    <a:off x="3566765" y="4358795"/>
                    <a:ext cx="410747" cy="335580"/>
                  </a:xfrm>
                  <a:custGeom>
                    <a:avLst/>
                    <a:gdLst>
                      <a:gd name="connsiteX0" fmla="*/ 0 w 1651000"/>
                      <a:gd name="connsiteY0" fmla="*/ 15875 h 498475"/>
                      <a:gd name="connsiteX1" fmla="*/ 73025 w 1651000"/>
                      <a:gd name="connsiteY1" fmla="*/ 34925 h 498475"/>
                      <a:gd name="connsiteX2" fmla="*/ 285750 w 1651000"/>
                      <a:gd name="connsiteY2" fmla="*/ 15875 h 498475"/>
                      <a:gd name="connsiteX3" fmla="*/ 355600 w 1651000"/>
                      <a:gd name="connsiteY3" fmla="*/ 22225 h 498475"/>
                      <a:gd name="connsiteX4" fmla="*/ 409575 w 1651000"/>
                      <a:gd name="connsiteY4" fmla="*/ 6350 h 498475"/>
                      <a:gd name="connsiteX5" fmla="*/ 555625 w 1651000"/>
                      <a:gd name="connsiteY5" fmla="*/ 38100 h 498475"/>
                      <a:gd name="connsiteX6" fmla="*/ 676275 w 1651000"/>
                      <a:gd name="connsiteY6" fmla="*/ 6350 h 498475"/>
                      <a:gd name="connsiteX7" fmla="*/ 796925 w 1651000"/>
                      <a:gd name="connsiteY7" fmla="*/ 34925 h 498475"/>
                      <a:gd name="connsiteX8" fmla="*/ 898525 w 1651000"/>
                      <a:gd name="connsiteY8" fmla="*/ 3175 h 498475"/>
                      <a:gd name="connsiteX9" fmla="*/ 971550 w 1651000"/>
                      <a:gd name="connsiteY9" fmla="*/ 28575 h 498475"/>
                      <a:gd name="connsiteX10" fmla="*/ 1076325 w 1651000"/>
                      <a:gd name="connsiteY10" fmla="*/ 3175 h 498475"/>
                      <a:gd name="connsiteX11" fmla="*/ 1171575 w 1651000"/>
                      <a:gd name="connsiteY11" fmla="*/ 25400 h 498475"/>
                      <a:gd name="connsiteX12" fmla="*/ 1219200 w 1651000"/>
                      <a:gd name="connsiteY12" fmla="*/ 31750 h 498475"/>
                      <a:gd name="connsiteX13" fmla="*/ 1282700 w 1651000"/>
                      <a:gd name="connsiteY13" fmla="*/ 0 h 498475"/>
                      <a:gd name="connsiteX14" fmla="*/ 1447800 w 1651000"/>
                      <a:gd name="connsiteY14" fmla="*/ 31750 h 498475"/>
                      <a:gd name="connsiteX15" fmla="*/ 1581150 w 1651000"/>
                      <a:gd name="connsiteY15" fmla="*/ 0 h 498475"/>
                      <a:gd name="connsiteX16" fmla="*/ 1651000 w 1651000"/>
                      <a:gd name="connsiteY16" fmla="*/ 9525 h 498475"/>
                      <a:gd name="connsiteX17" fmla="*/ 1647825 w 1651000"/>
                      <a:gd name="connsiteY17" fmla="*/ 498475 h 498475"/>
                      <a:gd name="connsiteX18" fmla="*/ 0 w 1651000"/>
                      <a:gd name="connsiteY18" fmla="*/ 498475 h 498475"/>
                      <a:gd name="connsiteX19" fmla="*/ 0 w 1651000"/>
                      <a:gd name="connsiteY19" fmla="*/ 15875 h 498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51000" h="498475">
                        <a:moveTo>
                          <a:pt x="0" y="15875"/>
                        </a:moveTo>
                        <a:lnTo>
                          <a:pt x="73025" y="34925"/>
                        </a:lnTo>
                        <a:lnTo>
                          <a:pt x="285750" y="15875"/>
                        </a:lnTo>
                        <a:lnTo>
                          <a:pt x="355600" y="22225"/>
                        </a:lnTo>
                        <a:lnTo>
                          <a:pt x="409575" y="6350"/>
                        </a:lnTo>
                        <a:lnTo>
                          <a:pt x="555625" y="38100"/>
                        </a:lnTo>
                        <a:lnTo>
                          <a:pt x="676275" y="6350"/>
                        </a:lnTo>
                        <a:lnTo>
                          <a:pt x="796925" y="34925"/>
                        </a:lnTo>
                        <a:lnTo>
                          <a:pt x="898525" y="3175"/>
                        </a:lnTo>
                        <a:lnTo>
                          <a:pt x="971550" y="28575"/>
                        </a:lnTo>
                        <a:lnTo>
                          <a:pt x="1076325" y="3175"/>
                        </a:lnTo>
                        <a:lnTo>
                          <a:pt x="1171575" y="25400"/>
                        </a:lnTo>
                        <a:lnTo>
                          <a:pt x="1219200" y="31750"/>
                        </a:lnTo>
                        <a:lnTo>
                          <a:pt x="1282700" y="0"/>
                        </a:lnTo>
                        <a:lnTo>
                          <a:pt x="1447800" y="31750"/>
                        </a:lnTo>
                        <a:lnTo>
                          <a:pt x="1581150" y="0"/>
                        </a:lnTo>
                        <a:lnTo>
                          <a:pt x="1651000" y="9525"/>
                        </a:lnTo>
                        <a:cubicBezTo>
                          <a:pt x="1649942" y="172508"/>
                          <a:pt x="1648883" y="335492"/>
                          <a:pt x="1647825" y="498475"/>
                        </a:cubicBezTo>
                        <a:lnTo>
                          <a:pt x="0" y="498475"/>
                        </a:lnTo>
                        <a:lnTo>
                          <a:pt x="0" y="158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3C57D01-F96F-A8A8-84DD-6051794A5D86}"/>
                  </a:ext>
                </a:extLst>
              </p:cNvPr>
              <p:cNvGrpSpPr/>
              <p:nvPr/>
            </p:nvGrpSpPr>
            <p:grpSpPr>
              <a:xfrm>
                <a:off x="5514887" y="2515807"/>
                <a:ext cx="1675345" cy="399566"/>
                <a:chOff x="4455937" y="3736992"/>
                <a:chExt cx="1684972" cy="366787"/>
              </a:xfrm>
            </p:grpSpPr>
            <p:cxnSp>
              <p:nvCxnSpPr>
                <p:cNvPr id="8" name="Google Shape;1486;p114">
                  <a:extLst>
                    <a:ext uri="{FF2B5EF4-FFF2-40B4-BE49-F238E27FC236}">
                      <a16:creationId xmlns:a16="http://schemas.microsoft.com/office/drawing/2014/main" id="{7D666B08-718A-02DF-E34A-79AB3AE27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" name="Google Shape;1487;p114">
                  <a:extLst>
                    <a:ext uri="{FF2B5EF4-FFF2-40B4-BE49-F238E27FC236}">
                      <a16:creationId xmlns:a16="http://schemas.microsoft.com/office/drawing/2014/main" id="{ECF24C05-0BF9-0EE0-7277-2FC889232AA5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" name="Google Shape;1487;p114">
                  <a:extLst>
                    <a:ext uri="{FF2B5EF4-FFF2-40B4-BE49-F238E27FC236}">
                      <a16:creationId xmlns:a16="http://schemas.microsoft.com/office/drawing/2014/main" id="{016B7539-9B44-5B0D-6230-6D7557F9C4D0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86DFF98-8E5E-8915-1326-8D80860E9E0D}"/>
                  </a:ext>
                </a:extLst>
              </p:cNvPr>
              <p:cNvSpPr/>
              <p:nvPr/>
            </p:nvSpPr>
            <p:spPr>
              <a:xfrm>
                <a:off x="5529944" y="2557083"/>
                <a:ext cx="1638948" cy="16674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9D26A1-F6E8-C648-6CDE-D1BF85654E8B}"/>
              </a:ext>
            </a:extLst>
          </p:cNvPr>
          <p:cNvGrpSpPr/>
          <p:nvPr/>
        </p:nvGrpSpPr>
        <p:grpSpPr>
          <a:xfrm>
            <a:off x="2229508" y="2949988"/>
            <a:ext cx="1816225" cy="650622"/>
            <a:chOff x="827127" y="3700171"/>
            <a:chExt cx="1878107" cy="597247"/>
          </a:xfrm>
        </p:grpSpPr>
        <p:sp>
          <p:nvSpPr>
            <p:cNvPr id="30" name="Google Shape;898;p88">
              <a:extLst>
                <a:ext uri="{FF2B5EF4-FFF2-40B4-BE49-F238E27FC236}">
                  <a16:creationId xmlns:a16="http://schemas.microsoft.com/office/drawing/2014/main" id="{01FAFC27-BC9A-F4F9-701B-3BC93FF4C468}"/>
                </a:ext>
              </a:extLst>
            </p:cNvPr>
            <p:cNvSpPr txBox="1"/>
            <p:nvPr/>
          </p:nvSpPr>
          <p:spPr>
            <a:xfrm>
              <a:off x="1721650" y="4103108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F93FB6-42A9-D1D1-5504-FEEE28570151}"/>
                </a:ext>
              </a:extLst>
            </p:cNvPr>
            <p:cNvGrpSpPr/>
            <p:nvPr/>
          </p:nvGrpSpPr>
          <p:grpSpPr>
            <a:xfrm>
              <a:off x="1020262" y="3700171"/>
              <a:ext cx="1684972" cy="366787"/>
              <a:chOff x="7156748" y="4189774"/>
              <a:chExt cx="1684972" cy="36678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3EA9D06-8F94-DC23-E7D8-691766EEAF22}"/>
                  </a:ext>
                </a:extLst>
              </p:cNvPr>
              <p:cNvGrpSpPr/>
              <p:nvPr/>
            </p:nvGrpSpPr>
            <p:grpSpPr>
              <a:xfrm>
                <a:off x="7165018" y="4194327"/>
                <a:ext cx="1662112" cy="357187"/>
                <a:chOff x="7165018" y="4312311"/>
                <a:chExt cx="1662112" cy="357187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476ACC2-350F-4B93-EB58-B944C7FE88C1}"/>
                    </a:ext>
                  </a:extLst>
                </p:cNvPr>
                <p:cNvSpPr/>
                <p:nvPr/>
              </p:nvSpPr>
              <p:spPr>
                <a:xfrm>
                  <a:off x="7165018" y="4338504"/>
                  <a:ext cx="1662112" cy="330994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3B8D4BC-78E3-3F0B-BA01-75041DA5EFF3}"/>
                    </a:ext>
                  </a:extLst>
                </p:cNvPr>
                <p:cNvSpPr/>
                <p:nvPr/>
              </p:nvSpPr>
              <p:spPr>
                <a:xfrm>
                  <a:off x="7169780" y="4345648"/>
                  <a:ext cx="1654969" cy="32385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B1637A9-07F6-F2B7-514B-C7600F2D2A74}"/>
                    </a:ext>
                  </a:extLst>
                </p:cNvPr>
                <p:cNvSpPr/>
                <p:nvPr/>
              </p:nvSpPr>
              <p:spPr>
                <a:xfrm>
                  <a:off x="7174543" y="4312311"/>
                  <a:ext cx="1647825" cy="357187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25C8DC7-3826-D1A6-B8E3-34824D249D44}"/>
                    </a:ext>
                  </a:extLst>
                </p:cNvPr>
                <p:cNvSpPr/>
                <p:nvPr/>
              </p:nvSpPr>
              <p:spPr>
                <a:xfrm>
                  <a:off x="7169780" y="4338504"/>
                  <a:ext cx="1640681" cy="330994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ACD007A-5BD5-3470-FD8A-771D09D8C9B8}"/>
                  </a:ext>
                </a:extLst>
              </p:cNvPr>
              <p:cNvGrpSpPr/>
              <p:nvPr/>
            </p:nvGrpSpPr>
            <p:grpSpPr>
              <a:xfrm>
                <a:off x="7156748" y="4189774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5" name="Google Shape;1486;p114">
                  <a:extLst>
                    <a:ext uri="{FF2B5EF4-FFF2-40B4-BE49-F238E27FC236}">
                      <a16:creationId xmlns:a16="http://schemas.microsoft.com/office/drawing/2014/main" id="{1081737B-86E2-9036-CBE4-E5B554B1E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1487;p114">
                  <a:extLst>
                    <a:ext uri="{FF2B5EF4-FFF2-40B4-BE49-F238E27FC236}">
                      <a16:creationId xmlns:a16="http://schemas.microsoft.com/office/drawing/2014/main" id="{5FF93D00-AC9F-E38B-6189-10487BA9BB29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1487;p114">
                  <a:extLst>
                    <a:ext uri="{FF2B5EF4-FFF2-40B4-BE49-F238E27FC236}">
                      <a16:creationId xmlns:a16="http://schemas.microsoft.com/office/drawing/2014/main" id="{A079FF18-D9A1-B6EC-7916-B385623F574F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ADE17B3-00DD-CB8E-313D-FFFEDC466F27}"/>
                  </a:ext>
                </a:extLst>
              </p:cNvPr>
              <p:cNvSpPr/>
              <p:nvPr/>
            </p:nvSpPr>
            <p:spPr>
              <a:xfrm>
                <a:off x="7171891" y="4511279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Google Shape;898;p88">
              <a:extLst>
                <a:ext uri="{FF2B5EF4-FFF2-40B4-BE49-F238E27FC236}">
                  <a16:creationId xmlns:a16="http://schemas.microsoft.com/office/drawing/2014/main" id="{7CE546A7-4807-B762-2191-32E492B7E5D2}"/>
                </a:ext>
              </a:extLst>
            </p:cNvPr>
            <p:cNvSpPr txBox="1"/>
            <p:nvPr/>
          </p:nvSpPr>
          <p:spPr>
            <a:xfrm>
              <a:off x="827127" y="3956960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sp>
        <p:nvSpPr>
          <p:cNvPr id="75" name="Left Brace 74">
            <a:extLst>
              <a:ext uri="{FF2B5EF4-FFF2-40B4-BE49-F238E27FC236}">
                <a16:creationId xmlns:a16="http://schemas.microsoft.com/office/drawing/2014/main" id="{387D7838-9653-6481-199C-FB1DF4F81DB2}"/>
              </a:ext>
            </a:extLst>
          </p:cNvPr>
          <p:cNvSpPr/>
          <p:nvPr/>
        </p:nvSpPr>
        <p:spPr>
          <a:xfrm rot="10800000">
            <a:off x="4269253" y="2021676"/>
            <a:ext cx="257684" cy="1322378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508CC1-EC40-2720-11B3-A51A29D96B9A}"/>
              </a:ext>
            </a:extLst>
          </p:cNvPr>
          <p:cNvCxnSpPr>
            <a:cxnSpLocks/>
            <a:stCxn id="75" idx="1"/>
          </p:cNvCxnSpPr>
          <p:nvPr/>
        </p:nvCxnSpPr>
        <p:spPr>
          <a:xfrm>
            <a:off x="4526937" y="2682865"/>
            <a:ext cx="89588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898;p88">
            <a:extLst>
              <a:ext uri="{FF2B5EF4-FFF2-40B4-BE49-F238E27FC236}">
                <a16:creationId xmlns:a16="http://schemas.microsoft.com/office/drawing/2014/main" id="{60F3D683-B39B-92C2-3142-57B6B78E9183}"/>
              </a:ext>
            </a:extLst>
          </p:cNvPr>
          <p:cNvSpPr txBox="1"/>
          <p:nvPr/>
        </p:nvSpPr>
        <p:spPr>
          <a:xfrm>
            <a:off x="604835" y="3660299"/>
            <a:ext cx="2171893" cy="97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How?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+mj-lt"/>
              <a:buAutoNum type="arabicPeriod"/>
            </a:pPr>
            <a:r>
              <a:rPr lang="en-US" sz="1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Fractional GPUs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Dynamic scheduler</a:t>
            </a:r>
            <a:endParaRPr sz="1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2992C3-16A8-3C38-A454-4BD86770D212}"/>
              </a:ext>
            </a:extLst>
          </p:cNvPr>
          <p:cNvGrpSpPr/>
          <p:nvPr/>
        </p:nvGrpSpPr>
        <p:grpSpPr>
          <a:xfrm>
            <a:off x="2230058" y="2031028"/>
            <a:ext cx="1826732" cy="399877"/>
            <a:chOff x="6312663" y="3699522"/>
            <a:chExt cx="1888973" cy="36678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DA81F0B-6584-8564-B6E1-BED4340EEB70}"/>
                </a:ext>
              </a:extLst>
            </p:cNvPr>
            <p:cNvSpPr/>
            <p:nvPr/>
          </p:nvSpPr>
          <p:spPr>
            <a:xfrm>
              <a:off x="6750506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BC89F3-F1B5-8823-267D-EBB83D00693A}"/>
                </a:ext>
              </a:extLst>
            </p:cNvPr>
            <p:cNvSpPr/>
            <p:nvPr/>
          </p:nvSpPr>
          <p:spPr>
            <a:xfrm>
              <a:off x="720666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C9F1E7-5EC5-AA69-D0F7-C8E1652ACD57}"/>
                </a:ext>
              </a:extLst>
            </p:cNvPr>
            <p:cNvSpPr/>
            <p:nvPr/>
          </p:nvSpPr>
          <p:spPr>
            <a:xfrm>
              <a:off x="7676601" y="3729254"/>
              <a:ext cx="20766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solidFill>
                <a:schemeClr val="accent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FDD0EB5-0332-4585-35C1-76C660A2C538}"/>
                </a:ext>
              </a:extLst>
            </p:cNvPr>
            <p:cNvSpPr/>
            <p:nvPr/>
          </p:nvSpPr>
          <p:spPr>
            <a:xfrm>
              <a:off x="6986635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352C94E-60EF-1EDC-5387-B55EC7325E7E}"/>
                </a:ext>
              </a:extLst>
            </p:cNvPr>
            <p:cNvSpPr/>
            <p:nvPr/>
          </p:nvSpPr>
          <p:spPr>
            <a:xfrm>
              <a:off x="744541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AD15CA1-4165-90BE-F99A-87E0D4C50985}"/>
                </a:ext>
              </a:extLst>
            </p:cNvPr>
            <p:cNvSpPr/>
            <p:nvPr/>
          </p:nvSpPr>
          <p:spPr>
            <a:xfrm>
              <a:off x="7915358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9C30B5-D2CD-8A8B-713D-14D6859CD682}"/>
                </a:ext>
              </a:extLst>
            </p:cNvPr>
            <p:cNvSpPr/>
            <p:nvPr/>
          </p:nvSpPr>
          <p:spPr>
            <a:xfrm>
              <a:off x="6527852" y="3729254"/>
              <a:ext cx="20632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solidFill>
                <a:schemeClr val="bg2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818E1E9-DF11-CCCB-A3B9-4FCCE9C50A5A}"/>
                </a:ext>
              </a:extLst>
            </p:cNvPr>
            <p:cNvSpPr/>
            <p:nvPr/>
          </p:nvSpPr>
          <p:spPr>
            <a:xfrm>
              <a:off x="6529284" y="3729254"/>
              <a:ext cx="41433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9E8B41-88DF-08D5-6E58-4665684200B2}"/>
                </a:ext>
              </a:extLst>
            </p:cNvPr>
            <p:cNvSpPr/>
            <p:nvPr/>
          </p:nvSpPr>
          <p:spPr>
            <a:xfrm>
              <a:off x="7381553" y="3729254"/>
              <a:ext cx="398883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solidFill>
                <a:schemeClr val="accent4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3A6BE4-39AA-29A2-7F19-824D4BA43DAE}"/>
                </a:ext>
              </a:extLst>
            </p:cNvPr>
            <p:cNvSpPr/>
            <p:nvPr/>
          </p:nvSpPr>
          <p:spPr>
            <a:xfrm>
              <a:off x="6983369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FCB8ADB-5F08-CA0F-40A1-5EE5828A2ED5}"/>
                </a:ext>
              </a:extLst>
            </p:cNvPr>
            <p:cNvSpPr/>
            <p:nvPr/>
          </p:nvSpPr>
          <p:spPr>
            <a:xfrm>
              <a:off x="6523836" y="3729254"/>
              <a:ext cx="209589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6FDBED4-27A2-FB6B-7C29-B2D035F8487A}"/>
                </a:ext>
              </a:extLst>
            </p:cNvPr>
            <p:cNvSpPr/>
            <p:nvPr/>
          </p:nvSpPr>
          <p:spPr>
            <a:xfrm>
              <a:off x="7796042" y="3729254"/>
              <a:ext cx="379225" cy="331918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solidFill>
                <a:schemeClr val="accent5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F33FB29-03EC-6C88-ED56-F027F8B9B466}"/>
                </a:ext>
              </a:extLst>
            </p:cNvPr>
            <p:cNvGrpSpPr/>
            <p:nvPr/>
          </p:nvGrpSpPr>
          <p:grpSpPr>
            <a:xfrm>
              <a:off x="6516664" y="3699522"/>
              <a:ext cx="1684972" cy="366787"/>
              <a:chOff x="4455937" y="4306131"/>
              <a:chExt cx="1684972" cy="366787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66ED639-EC88-E6BE-3BE9-3583C6436EB1}"/>
                  </a:ext>
                </a:extLst>
              </p:cNvPr>
              <p:cNvGrpSpPr/>
              <p:nvPr/>
            </p:nvGrpSpPr>
            <p:grpSpPr>
              <a:xfrm>
                <a:off x="4455937" y="4306131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91" name="Google Shape;1486;p114">
                  <a:extLst>
                    <a:ext uri="{FF2B5EF4-FFF2-40B4-BE49-F238E27FC236}">
                      <a16:creationId xmlns:a16="http://schemas.microsoft.com/office/drawing/2014/main" id="{7F5C5B3D-23E9-6627-E34B-851EC79AB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" name="Google Shape;1487;p114">
                  <a:extLst>
                    <a:ext uri="{FF2B5EF4-FFF2-40B4-BE49-F238E27FC236}">
                      <a16:creationId xmlns:a16="http://schemas.microsoft.com/office/drawing/2014/main" id="{43A3576F-C292-A920-4219-DB16843FE280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1487;p114">
                  <a:extLst>
                    <a:ext uri="{FF2B5EF4-FFF2-40B4-BE49-F238E27FC236}">
                      <a16:creationId xmlns:a16="http://schemas.microsoft.com/office/drawing/2014/main" id="{4C0BA508-C12F-3C5B-9E29-9D3EFEF61D81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3E19AEA-7605-826E-9CB9-5192E05180B6}"/>
                  </a:ext>
                </a:extLst>
              </p:cNvPr>
              <p:cNvSpPr/>
              <p:nvPr/>
            </p:nvSpPr>
            <p:spPr>
              <a:xfrm>
                <a:off x="4471080" y="4468020"/>
                <a:ext cx="1648366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Google Shape;898;p88">
              <a:extLst>
                <a:ext uri="{FF2B5EF4-FFF2-40B4-BE49-F238E27FC236}">
                  <a16:creationId xmlns:a16="http://schemas.microsoft.com/office/drawing/2014/main" id="{9DC30A01-64F3-41C3-E5C8-94E50CFCC859}"/>
                </a:ext>
              </a:extLst>
            </p:cNvPr>
            <p:cNvSpPr txBox="1"/>
            <p:nvPr/>
          </p:nvSpPr>
          <p:spPr>
            <a:xfrm>
              <a:off x="6312663" y="378298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B2A31BB-A482-6AB6-2AEB-2DC550DF5BDE}"/>
              </a:ext>
            </a:extLst>
          </p:cNvPr>
          <p:cNvGrpSpPr/>
          <p:nvPr/>
        </p:nvGrpSpPr>
        <p:grpSpPr>
          <a:xfrm>
            <a:off x="2223464" y="2487546"/>
            <a:ext cx="1833749" cy="408338"/>
            <a:chOff x="2223464" y="2487546"/>
            <a:chExt cx="1833749" cy="408338"/>
          </a:xfrm>
        </p:grpSpPr>
        <p:sp>
          <p:nvSpPr>
            <p:cNvPr id="95" name="Google Shape;898;p88">
              <a:extLst>
                <a:ext uri="{FF2B5EF4-FFF2-40B4-BE49-F238E27FC236}">
                  <a16:creationId xmlns:a16="http://schemas.microsoft.com/office/drawing/2014/main" id="{4AC67A02-7B53-E674-A717-CD8B4D55AA5A}"/>
                </a:ext>
              </a:extLst>
            </p:cNvPr>
            <p:cNvSpPr txBox="1"/>
            <p:nvPr/>
          </p:nvSpPr>
          <p:spPr>
            <a:xfrm>
              <a:off x="2223464" y="2706604"/>
              <a:ext cx="254374" cy="17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211F295-222B-5480-FD0F-41CCEB28E3B5}"/>
                </a:ext>
              </a:extLst>
            </p:cNvPr>
            <p:cNvGrpSpPr/>
            <p:nvPr/>
          </p:nvGrpSpPr>
          <p:grpSpPr>
            <a:xfrm>
              <a:off x="2430923" y="2487546"/>
              <a:ext cx="1626290" cy="408338"/>
              <a:chOff x="7069550" y="3003412"/>
              <a:chExt cx="1684972" cy="366787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1E17BAA-7588-A0D7-C75A-D7C00C9AB1DE}"/>
                  </a:ext>
                </a:extLst>
              </p:cNvPr>
              <p:cNvGrpSpPr/>
              <p:nvPr/>
            </p:nvGrpSpPr>
            <p:grpSpPr>
              <a:xfrm>
                <a:off x="7079773" y="3203963"/>
                <a:ext cx="1655920" cy="160404"/>
                <a:chOff x="7079773" y="3904647"/>
                <a:chExt cx="1655920" cy="160404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869502EF-96F8-38CB-F23E-6349EC0824B7}"/>
                    </a:ext>
                  </a:extLst>
                </p:cNvPr>
                <p:cNvSpPr/>
                <p:nvPr/>
              </p:nvSpPr>
              <p:spPr>
                <a:xfrm>
                  <a:off x="7079773" y="3968058"/>
                  <a:ext cx="1651000" cy="96993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bg2">
                    <a:alpha val="25000"/>
                  </a:schemeClr>
                </a:solidFill>
                <a:ln>
                  <a:solidFill>
                    <a:schemeClr val="bg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4B56BC81-0107-2BEA-B9BE-485B07E8FFFF}"/>
                    </a:ext>
                  </a:extLst>
                </p:cNvPr>
                <p:cNvSpPr/>
                <p:nvPr/>
              </p:nvSpPr>
              <p:spPr>
                <a:xfrm>
                  <a:off x="7079773" y="3985636"/>
                  <a:ext cx="1651000" cy="79415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solidFill>
                    <a:schemeClr val="accent5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0CE13FB6-E174-78B4-FD35-B60EF76304BD}"/>
                    </a:ext>
                  </a:extLst>
                </p:cNvPr>
                <p:cNvSpPr/>
                <p:nvPr/>
              </p:nvSpPr>
              <p:spPr>
                <a:xfrm>
                  <a:off x="7084693" y="4011963"/>
                  <a:ext cx="1651000" cy="53088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2">
                    <a:alpha val="25000"/>
                  </a:schemeClr>
                </a:solidFill>
                <a:ln>
                  <a:solidFill>
                    <a:schemeClr val="accent2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FC073A7-C6F8-1BC2-2EB1-D69D900535BE}"/>
                    </a:ext>
                  </a:extLst>
                </p:cNvPr>
                <p:cNvSpPr/>
                <p:nvPr/>
              </p:nvSpPr>
              <p:spPr>
                <a:xfrm>
                  <a:off x="7084693" y="3904647"/>
                  <a:ext cx="1651000" cy="160404"/>
                </a:xfrm>
                <a:custGeom>
                  <a:avLst/>
                  <a:gdLst>
                    <a:gd name="connsiteX0" fmla="*/ 0 w 1651000"/>
                    <a:gd name="connsiteY0" fmla="*/ 15875 h 498475"/>
                    <a:gd name="connsiteX1" fmla="*/ 73025 w 1651000"/>
                    <a:gd name="connsiteY1" fmla="*/ 34925 h 498475"/>
                    <a:gd name="connsiteX2" fmla="*/ 285750 w 1651000"/>
                    <a:gd name="connsiteY2" fmla="*/ 15875 h 498475"/>
                    <a:gd name="connsiteX3" fmla="*/ 355600 w 1651000"/>
                    <a:gd name="connsiteY3" fmla="*/ 22225 h 498475"/>
                    <a:gd name="connsiteX4" fmla="*/ 409575 w 1651000"/>
                    <a:gd name="connsiteY4" fmla="*/ 6350 h 498475"/>
                    <a:gd name="connsiteX5" fmla="*/ 555625 w 1651000"/>
                    <a:gd name="connsiteY5" fmla="*/ 38100 h 498475"/>
                    <a:gd name="connsiteX6" fmla="*/ 676275 w 1651000"/>
                    <a:gd name="connsiteY6" fmla="*/ 6350 h 498475"/>
                    <a:gd name="connsiteX7" fmla="*/ 796925 w 1651000"/>
                    <a:gd name="connsiteY7" fmla="*/ 34925 h 498475"/>
                    <a:gd name="connsiteX8" fmla="*/ 898525 w 1651000"/>
                    <a:gd name="connsiteY8" fmla="*/ 3175 h 498475"/>
                    <a:gd name="connsiteX9" fmla="*/ 971550 w 1651000"/>
                    <a:gd name="connsiteY9" fmla="*/ 28575 h 498475"/>
                    <a:gd name="connsiteX10" fmla="*/ 1076325 w 1651000"/>
                    <a:gd name="connsiteY10" fmla="*/ 3175 h 498475"/>
                    <a:gd name="connsiteX11" fmla="*/ 1171575 w 1651000"/>
                    <a:gd name="connsiteY11" fmla="*/ 25400 h 498475"/>
                    <a:gd name="connsiteX12" fmla="*/ 1219200 w 1651000"/>
                    <a:gd name="connsiteY12" fmla="*/ 31750 h 498475"/>
                    <a:gd name="connsiteX13" fmla="*/ 1282700 w 1651000"/>
                    <a:gd name="connsiteY13" fmla="*/ 0 h 498475"/>
                    <a:gd name="connsiteX14" fmla="*/ 1447800 w 1651000"/>
                    <a:gd name="connsiteY14" fmla="*/ 31750 h 498475"/>
                    <a:gd name="connsiteX15" fmla="*/ 1581150 w 1651000"/>
                    <a:gd name="connsiteY15" fmla="*/ 0 h 498475"/>
                    <a:gd name="connsiteX16" fmla="*/ 1651000 w 1651000"/>
                    <a:gd name="connsiteY16" fmla="*/ 9525 h 498475"/>
                    <a:gd name="connsiteX17" fmla="*/ 1647825 w 1651000"/>
                    <a:gd name="connsiteY17" fmla="*/ 498475 h 498475"/>
                    <a:gd name="connsiteX18" fmla="*/ 0 w 1651000"/>
                    <a:gd name="connsiteY18" fmla="*/ 498475 h 498475"/>
                    <a:gd name="connsiteX19" fmla="*/ 0 w 1651000"/>
                    <a:gd name="connsiteY19" fmla="*/ 15875 h 498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51000" h="498475">
                      <a:moveTo>
                        <a:pt x="0" y="15875"/>
                      </a:moveTo>
                      <a:lnTo>
                        <a:pt x="73025" y="34925"/>
                      </a:lnTo>
                      <a:lnTo>
                        <a:pt x="285750" y="15875"/>
                      </a:lnTo>
                      <a:lnTo>
                        <a:pt x="355600" y="22225"/>
                      </a:lnTo>
                      <a:lnTo>
                        <a:pt x="409575" y="6350"/>
                      </a:lnTo>
                      <a:lnTo>
                        <a:pt x="555625" y="38100"/>
                      </a:lnTo>
                      <a:lnTo>
                        <a:pt x="676275" y="6350"/>
                      </a:lnTo>
                      <a:lnTo>
                        <a:pt x="796925" y="34925"/>
                      </a:lnTo>
                      <a:lnTo>
                        <a:pt x="898525" y="3175"/>
                      </a:lnTo>
                      <a:lnTo>
                        <a:pt x="971550" y="28575"/>
                      </a:lnTo>
                      <a:lnTo>
                        <a:pt x="1076325" y="3175"/>
                      </a:lnTo>
                      <a:lnTo>
                        <a:pt x="1171575" y="25400"/>
                      </a:lnTo>
                      <a:lnTo>
                        <a:pt x="1219200" y="31750"/>
                      </a:lnTo>
                      <a:lnTo>
                        <a:pt x="1282700" y="0"/>
                      </a:lnTo>
                      <a:lnTo>
                        <a:pt x="1447800" y="31750"/>
                      </a:lnTo>
                      <a:lnTo>
                        <a:pt x="1581150" y="0"/>
                      </a:lnTo>
                      <a:lnTo>
                        <a:pt x="1651000" y="9525"/>
                      </a:lnTo>
                      <a:cubicBezTo>
                        <a:pt x="1649942" y="172508"/>
                        <a:pt x="1648883" y="335492"/>
                        <a:pt x="1647825" y="498475"/>
                      </a:cubicBezTo>
                      <a:lnTo>
                        <a:pt x="0" y="498475"/>
                      </a:lnTo>
                      <a:lnTo>
                        <a:pt x="0" y="15875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solidFill>
                    <a:schemeClr val="accent4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098E649-19E2-9BE7-25E6-3B4B2A632212}"/>
                  </a:ext>
                </a:extLst>
              </p:cNvPr>
              <p:cNvGrpSpPr/>
              <p:nvPr/>
            </p:nvGrpSpPr>
            <p:grpSpPr>
              <a:xfrm>
                <a:off x="7069550" y="3003412"/>
                <a:ext cx="1684972" cy="366787"/>
                <a:chOff x="4455937" y="4306131"/>
                <a:chExt cx="1684972" cy="366787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BF87763-D8D2-E8FC-8267-ED63F8B9A1F8}"/>
                    </a:ext>
                  </a:extLst>
                </p:cNvPr>
                <p:cNvGrpSpPr/>
                <p:nvPr/>
              </p:nvGrpSpPr>
              <p:grpSpPr>
                <a:xfrm>
                  <a:off x="4455937" y="4306131"/>
                  <a:ext cx="1684972" cy="366787"/>
                  <a:chOff x="4455937" y="3736992"/>
                  <a:chExt cx="1684972" cy="366787"/>
                </a:xfrm>
              </p:grpSpPr>
              <p:cxnSp>
                <p:nvCxnSpPr>
                  <p:cNvPr id="101" name="Google Shape;1486;p114">
                    <a:extLst>
                      <a:ext uri="{FF2B5EF4-FFF2-40B4-BE49-F238E27FC236}">
                        <a16:creationId xmlns:a16="http://schemas.microsoft.com/office/drawing/2014/main" id="{8657EF90-F10C-8D8E-B476-D26BA2272D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65779" y="3736992"/>
                    <a:ext cx="0" cy="36678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" name="Google Shape;1487;p114">
                    <a:extLst>
                      <a:ext uri="{FF2B5EF4-FFF2-40B4-BE49-F238E27FC236}">
                        <a16:creationId xmlns:a16="http://schemas.microsoft.com/office/drawing/2014/main" id="{8F4D83D4-1DDE-BD32-868B-A2228C4C32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61969" y="4100359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" name="Google Shape;1487;p114">
                    <a:extLst>
                      <a:ext uri="{FF2B5EF4-FFF2-40B4-BE49-F238E27FC236}">
                        <a16:creationId xmlns:a16="http://schemas.microsoft.com/office/drawing/2014/main" id="{4348914A-FD1E-5C2E-5099-0E0C885601E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455937" y="3736992"/>
                    <a:ext cx="167894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7327AA6-9D85-CBC4-3A42-A00FF52B1648}"/>
                    </a:ext>
                  </a:extLst>
                </p:cNvPr>
                <p:cNvSpPr/>
                <p:nvPr/>
              </p:nvSpPr>
              <p:spPr>
                <a:xfrm>
                  <a:off x="4471080" y="4575874"/>
                  <a:ext cx="1648366" cy="15306"/>
                </a:xfrm>
                <a:custGeom>
                  <a:avLst/>
                  <a:gdLst>
                    <a:gd name="connsiteX0" fmla="*/ 0 w 1648366"/>
                    <a:gd name="connsiteY0" fmla="*/ 12233 h 15306"/>
                    <a:gd name="connsiteX1" fmla="*/ 339459 w 1648366"/>
                    <a:gd name="connsiteY1" fmla="*/ 3058 h 15306"/>
                    <a:gd name="connsiteX2" fmla="*/ 721734 w 1648366"/>
                    <a:gd name="connsiteY2" fmla="*/ 15291 h 15306"/>
                    <a:gd name="connsiteX3" fmla="*/ 1204928 w 1648366"/>
                    <a:gd name="connsiteY3" fmla="*/ 0 h 15306"/>
                    <a:gd name="connsiteX4" fmla="*/ 1648366 w 1648366"/>
                    <a:gd name="connsiteY4" fmla="*/ 3058 h 1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8366" h="15306">
                      <a:moveTo>
                        <a:pt x="0" y="12233"/>
                      </a:moveTo>
                      <a:cubicBezTo>
                        <a:pt x="109585" y="7390"/>
                        <a:pt x="339459" y="3058"/>
                        <a:pt x="339459" y="3058"/>
                      </a:cubicBezTo>
                      <a:cubicBezTo>
                        <a:pt x="459748" y="3568"/>
                        <a:pt x="577489" y="15801"/>
                        <a:pt x="721734" y="15291"/>
                      </a:cubicBezTo>
                      <a:cubicBezTo>
                        <a:pt x="865979" y="14781"/>
                        <a:pt x="1204928" y="0"/>
                        <a:pt x="1204928" y="0"/>
                      </a:cubicBezTo>
                      <a:lnTo>
                        <a:pt x="1648366" y="3058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90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‘analysis’  low GPU usage</a:t>
            </a:r>
            <a:endParaRPr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‘analysis’  low GPU usage</a:t>
            </a:r>
            <a:endParaRPr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grpSp>
        <p:nvGrpSpPr>
          <p:cNvPr id="306" name="Group 305"/>
          <p:cNvGrpSpPr/>
          <p:nvPr/>
        </p:nvGrpSpPr>
        <p:grpSpPr>
          <a:xfrm>
            <a:off x="4223569" y="4481264"/>
            <a:ext cx="898271" cy="330972"/>
            <a:chOff x="341225" y="4338148"/>
            <a:chExt cx="898271" cy="330972"/>
          </a:xfrm>
        </p:grpSpPr>
        <p:grpSp>
          <p:nvGrpSpPr>
            <p:cNvPr id="307" name="Group 306"/>
            <p:cNvGrpSpPr/>
            <p:nvPr/>
          </p:nvGrpSpPr>
          <p:grpSpPr>
            <a:xfrm>
              <a:off x="341225" y="4512154"/>
              <a:ext cx="898271" cy="156966"/>
              <a:chOff x="2123816" y="319310"/>
              <a:chExt cx="898271" cy="1569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123816" y="330803"/>
                <a:ext cx="185849" cy="145473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3" name="Google Shape;1519;p119"/>
              <p:cNvSpPr txBox="1"/>
              <p:nvPr/>
            </p:nvSpPr>
            <p:spPr>
              <a:xfrm>
                <a:off x="2367114" y="319310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Allocation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341225" y="4338148"/>
              <a:ext cx="898271" cy="156966"/>
              <a:chOff x="2123816" y="505765"/>
              <a:chExt cx="898271" cy="1569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2123816" y="517258"/>
                <a:ext cx="185849" cy="1454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1" name="Google Shape;1519;p119"/>
              <p:cNvSpPr txBox="1"/>
              <p:nvPr/>
            </p:nvSpPr>
            <p:spPr>
              <a:xfrm>
                <a:off x="2367114" y="505765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Usage</a:t>
                </a:r>
              </a:p>
            </p:txBody>
          </p:sp>
        </p:grpSp>
      </p:grpSp>
      <p:cxnSp>
        <p:nvCxnSpPr>
          <p:cNvPr id="383" name="Google Shape;1150;p101"/>
          <p:cNvCxnSpPr>
            <a:cxnSpLocks/>
          </p:cNvCxnSpPr>
          <p:nvPr/>
        </p:nvCxnSpPr>
        <p:spPr>
          <a:xfrm>
            <a:off x="652128" y="4180703"/>
            <a:ext cx="4142225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1252;p108"/>
          <p:cNvSpPr txBox="1"/>
          <p:nvPr/>
        </p:nvSpPr>
        <p:spPr>
          <a:xfrm>
            <a:off x="497894" y="1016858"/>
            <a:ext cx="3117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j-lt"/>
                <a:ea typeface="Montserrat"/>
                <a:cs typeface="+mj-lt"/>
                <a:sym typeface="Montserrat"/>
              </a:rPr>
              <a:t>W</a:t>
            </a:r>
            <a:r>
              <a:rPr lang="en-GB" dirty="0" err="1">
                <a:solidFill>
                  <a:schemeClr val="dk1"/>
                </a:solidFill>
                <a:latin typeface="+mj-lt"/>
                <a:ea typeface="Montserrat"/>
                <a:cs typeface="+mj-lt"/>
                <a:sym typeface="Montserrat"/>
              </a:rPr>
              <a:t>ith</a:t>
            </a:r>
            <a:r>
              <a:rPr lang="en-GB" dirty="0">
                <a:solidFill>
                  <a:schemeClr val="dk1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GB" dirty="0">
                <a:solidFill>
                  <a:srgbClr val="DF1995"/>
                </a:solidFill>
                <a:latin typeface="+mj-lt"/>
                <a:ea typeface="Montserrat"/>
                <a:cs typeface="+mj-lt"/>
                <a:sym typeface="Montserrat"/>
              </a:rPr>
              <a:t>run.ai </a:t>
            </a:r>
            <a:r>
              <a:rPr lang="en-GB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fractional GPU</a:t>
            </a:r>
            <a:endParaRPr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49" name="Google Shape;1519;p119"/>
          <p:cNvSpPr txBox="1"/>
          <p:nvPr/>
        </p:nvSpPr>
        <p:spPr>
          <a:xfrm>
            <a:off x="2522615" y="2402677"/>
            <a:ext cx="442650" cy="15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pic>
        <p:nvPicPr>
          <p:cNvPr id="364" name="Graphic 363" descr="Female Profile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9895" y="1592801"/>
            <a:ext cx="338328" cy="338328"/>
          </a:xfrm>
          <a:prstGeom prst="rect">
            <a:avLst/>
          </a:prstGeom>
        </p:spPr>
      </p:pic>
      <p:pic>
        <p:nvPicPr>
          <p:cNvPr id="366" name="Graphic 365" descr="Female Profile outlin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993" y="1592801"/>
            <a:ext cx="338328" cy="338328"/>
          </a:xfrm>
          <a:prstGeom prst="rect">
            <a:avLst/>
          </a:prstGeom>
        </p:spPr>
      </p:pic>
      <p:pic>
        <p:nvPicPr>
          <p:cNvPr id="367" name="Graphic 366" descr="Male profile outlin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3102" y="1592801"/>
            <a:ext cx="338328" cy="338328"/>
          </a:xfrm>
          <a:prstGeom prst="rect">
            <a:avLst/>
          </a:prstGeom>
        </p:spPr>
      </p:pic>
      <p:pic>
        <p:nvPicPr>
          <p:cNvPr id="372" name="Graphic 371" descr="Female Profile outlin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36750" y="1592801"/>
            <a:ext cx="338328" cy="338328"/>
          </a:xfrm>
          <a:prstGeom prst="rect">
            <a:avLst/>
          </a:prstGeom>
        </p:spPr>
      </p:pic>
      <p:pic>
        <p:nvPicPr>
          <p:cNvPr id="61" name="Graphic 60" descr="Female Profile outline">
            <a:extLst>
              <a:ext uri="{FF2B5EF4-FFF2-40B4-BE49-F238E27FC236}">
                <a16:creationId xmlns:a16="http://schemas.microsoft.com/office/drawing/2014/main" id="{EEBD8D07-EDA0-1D3C-A138-DBAE82AD9D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90727" y="1285749"/>
            <a:ext cx="338328" cy="338328"/>
          </a:xfrm>
          <a:prstGeom prst="rect">
            <a:avLst/>
          </a:prstGeom>
        </p:spPr>
      </p:pic>
      <p:pic>
        <p:nvPicPr>
          <p:cNvPr id="62" name="Graphic 61" descr="Male profile outline">
            <a:extLst>
              <a:ext uri="{FF2B5EF4-FFF2-40B4-BE49-F238E27FC236}">
                <a16:creationId xmlns:a16="http://schemas.microsoft.com/office/drawing/2014/main" id="{7B70DB9D-081D-3E97-1A7C-C9ADE6BD0C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6519" y="1285749"/>
            <a:ext cx="338328" cy="338328"/>
          </a:xfrm>
          <a:prstGeom prst="rect">
            <a:avLst/>
          </a:prstGeom>
        </p:spPr>
      </p:pic>
      <p:pic>
        <p:nvPicPr>
          <p:cNvPr id="63" name="Graphic 62" descr="Female Profile outline">
            <a:extLst>
              <a:ext uri="{FF2B5EF4-FFF2-40B4-BE49-F238E27FC236}">
                <a16:creationId xmlns:a16="http://schemas.microsoft.com/office/drawing/2014/main" id="{4E7A3B76-7B6F-A47D-8FEE-783D457263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80538" y="1285749"/>
            <a:ext cx="338328" cy="338328"/>
          </a:xfrm>
          <a:prstGeom prst="rect">
            <a:avLst/>
          </a:prstGeom>
        </p:spPr>
      </p:pic>
      <p:pic>
        <p:nvPicPr>
          <p:cNvPr id="1408" name="Graphic 1407" descr="Male profile outline">
            <a:extLst>
              <a:ext uri="{FF2B5EF4-FFF2-40B4-BE49-F238E27FC236}">
                <a16:creationId xmlns:a16="http://schemas.microsoft.com/office/drawing/2014/main" id="{3D455CC9-ABB6-2947-DB92-8508821098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31647" y="1285749"/>
            <a:ext cx="338328" cy="338328"/>
          </a:xfrm>
          <a:prstGeom prst="rect">
            <a:avLst/>
          </a:prstGeom>
        </p:spPr>
      </p:pic>
      <p:pic>
        <p:nvPicPr>
          <p:cNvPr id="1410" name="Graphic 1409" descr="Male profile outline">
            <a:extLst>
              <a:ext uri="{FF2B5EF4-FFF2-40B4-BE49-F238E27FC236}">
                <a16:creationId xmlns:a16="http://schemas.microsoft.com/office/drawing/2014/main" id="{74CA752B-1CAD-E1EC-43C0-8A28FA9E45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57659" y="1285749"/>
            <a:ext cx="338328" cy="338328"/>
          </a:xfrm>
          <a:prstGeom prst="rect">
            <a:avLst/>
          </a:prstGeom>
        </p:spPr>
      </p:pic>
      <p:pic>
        <p:nvPicPr>
          <p:cNvPr id="365" name="Graphic 364" descr="Male profile outline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70691" y="1592801"/>
            <a:ext cx="338328" cy="338328"/>
          </a:xfrm>
          <a:prstGeom prst="rect">
            <a:avLst/>
          </a:prstGeom>
        </p:spPr>
      </p:pic>
      <p:sp>
        <p:nvSpPr>
          <p:cNvPr id="247" name="Rectangle 246"/>
          <p:cNvSpPr/>
          <p:nvPr/>
        </p:nvSpPr>
        <p:spPr>
          <a:xfrm>
            <a:off x="2916076" y="2434175"/>
            <a:ext cx="1267399" cy="45916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63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‘analysis’  low GPU usage</a:t>
            </a:r>
            <a:endParaRPr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grpSp>
        <p:nvGrpSpPr>
          <p:cNvPr id="306" name="Group 305"/>
          <p:cNvGrpSpPr/>
          <p:nvPr/>
        </p:nvGrpSpPr>
        <p:grpSpPr>
          <a:xfrm>
            <a:off x="4223569" y="4481264"/>
            <a:ext cx="898271" cy="330972"/>
            <a:chOff x="341225" y="4338148"/>
            <a:chExt cx="898271" cy="330972"/>
          </a:xfrm>
        </p:grpSpPr>
        <p:grpSp>
          <p:nvGrpSpPr>
            <p:cNvPr id="307" name="Group 306"/>
            <p:cNvGrpSpPr/>
            <p:nvPr/>
          </p:nvGrpSpPr>
          <p:grpSpPr>
            <a:xfrm>
              <a:off x="341225" y="4512154"/>
              <a:ext cx="898271" cy="156966"/>
              <a:chOff x="2123816" y="319310"/>
              <a:chExt cx="898271" cy="1569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123816" y="330803"/>
                <a:ext cx="185849" cy="145473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3" name="Google Shape;1519;p119"/>
              <p:cNvSpPr txBox="1"/>
              <p:nvPr/>
            </p:nvSpPr>
            <p:spPr>
              <a:xfrm>
                <a:off x="2367114" y="319310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Allocation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341225" y="4338148"/>
              <a:ext cx="898271" cy="156966"/>
              <a:chOff x="2123816" y="505765"/>
              <a:chExt cx="898271" cy="1569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2123816" y="517258"/>
                <a:ext cx="185849" cy="1454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1" name="Google Shape;1519;p119"/>
              <p:cNvSpPr txBox="1"/>
              <p:nvPr/>
            </p:nvSpPr>
            <p:spPr>
              <a:xfrm>
                <a:off x="2367114" y="505765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Usage</a:t>
                </a:r>
              </a:p>
            </p:txBody>
          </p:sp>
        </p:grpSp>
      </p:grpSp>
      <p:cxnSp>
        <p:nvCxnSpPr>
          <p:cNvPr id="383" name="Google Shape;1150;p101"/>
          <p:cNvCxnSpPr>
            <a:cxnSpLocks/>
          </p:cNvCxnSpPr>
          <p:nvPr/>
        </p:nvCxnSpPr>
        <p:spPr>
          <a:xfrm>
            <a:off x="652128" y="4180703"/>
            <a:ext cx="4142225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Straight Arrow Connector 359"/>
          <p:cNvCxnSpPr>
            <a:cxnSpLocks/>
            <a:stCxn id="1410" idx="2"/>
            <a:endCxn id="252" idx="0"/>
          </p:cNvCxnSpPr>
          <p:nvPr/>
        </p:nvCxnSpPr>
        <p:spPr>
          <a:xfrm>
            <a:off x="2726823" y="1624077"/>
            <a:ext cx="387804" cy="813289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Google Shape;1252;p108"/>
          <p:cNvSpPr txBox="1"/>
          <p:nvPr/>
        </p:nvSpPr>
        <p:spPr>
          <a:xfrm>
            <a:off x="497894" y="1016858"/>
            <a:ext cx="3117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dirty="0">
                <a:solidFill>
                  <a:srgbClr val="DF1995"/>
                </a:solidFill>
                <a:latin typeface="+mj-lt"/>
                <a:ea typeface="Montserrat"/>
                <a:cs typeface="+mj-lt"/>
                <a:sym typeface="Montserrat"/>
              </a:rPr>
              <a:t>run.ai 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fractional GPU</a:t>
            </a:r>
            <a:endParaRPr lang="en-US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249" name="Google Shape;1519;p119"/>
          <p:cNvSpPr txBox="1"/>
          <p:nvPr/>
        </p:nvSpPr>
        <p:spPr>
          <a:xfrm>
            <a:off x="2522615" y="2402677"/>
            <a:ext cx="442650" cy="15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cxnSp>
        <p:nvCxnSpPr>
          <p:cNvPr id="359" name="Straight Arrow Connector 358"/>
          <p:cNvCxnSpPr>
            <a:stCxn id="364" idx="2"/>
            <a:endCxn id="251" idx="0"/>
          </p:cNvCxnSpPr>
          <p:nvPr/>
        </p:nvCxnSpPr>
        <p:spPr>
          <a:xfrm>
            <a:off x="2629059" y="1931129"/>
            <a:ext cx="361668" cy="506237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/>
          <p:cNvCxnSpPr>
            <a:cxnSpLocks/>
            <a:stCxn id="365" idx="2"/>
            <a:endCxn id="253" idx="0"/>
          </p:cNvCxnSpPr>
          <p:nvPr/>
        </p:nvCxnSpPr>
        <p:spPr>
          <a:xfrm>
            <a:off x="3039855" y="1931129"/>
            <a:ext cx="198671" cy="506237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/>
          <p:cNvCxnSpPr>
            <a:cxnSpLocks/>
            <a:stCxn id="61" idx="2"/>
            <a:endCxn id="254" idx="0"/>
          </p:cNvCxnSpPr>
          <p:nvPr/>
        </p:nvCxnSpPr>
        <p:spPr>
          <a:xfrm>
            <a:off x="3159891" y="1624077"/>
            <a:ext cx="202535" cy="813289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>
            <a:cxnSpLocks/>
            <a:stCxn id="366" idx="2"/>
            <a:endCxn id="255" idx="0"/>
          </p:cNvCxnSpPr>
          <p:nvPr/>
        </p:nvCxnSpPr>
        <p:spPr>
          <a:xfrm>
            <a:off x="3421157" y="1931129"/>
            <a:ext cx="65168" cy="506237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4" name="Graphic 363" descr="Female Profile outlin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9895" y="1592801"/>
            <a:ext cx="338328" cy="338328"/>
          </a:xfrm>
          <a:prstGeom prst="rect">
            <a:avLst/>
          </a:prstGeom>
        </p:spPr>
      </p:pic>
      <p:pic>
        <p:nvPicPr>
          <p:cNvPr id="366" name="Graphic 365" descr="Female Profile outlin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993" y="1592801"/>
            <a:ext cx="338328" cy="338328"/>
          </a:xfrm>
          <a:prstGeom prst="rect">
            <a:avLst/>
          </a:prstGeom>
        </p:spPr>
      </p:pic>
      <p:pic>
        <p:nvPicPr>
          <p:cNvPr id="367" name="Graphic 366" descr="Male profile outlin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3102" y="1592801"/>
            <a:ext cx="338328" cy="338328"/>
          </a:xfrm>
          <a:prstGeom prst="rect">
            <a:avLst/>
          </a:prstGeom>
        </p:spPr>
      </p:pic>
      <p:pic>
        <p:nvPicPr>
          <p:cNvPr id="372" name="Graphic 371" descr="Female Profile outlin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36750" y="1592801"/>
            <a:ext cx="338328" cy="338328"/>
          </a:xfrm>
          <a:prstGeom prst="rect">
            <a:avLst/>
          </a:prstGeom>
        </p:spPr>
      </p:pic>
      <p:sp>
        <p:nvSpPr>
          <p:cNvPr id="375" name="Google Shape;1186;p101"/>
          <p:cNvSpPr txBox="1"/>
          <p:nvPr/>
        </p:nvSpPr>
        <p:spPr>
          <a:xfrm>
            <a:off x="497895" y="1325238"/>
            <a:ext cx="173812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800" b="1" dirty="0">
                <a:latin typeface="+mj-lt"/>
                <a:ea typeface="Montserrat"/>
                <a:cs typeface="+mj-lt"/>
                <a:sym typeface="Montserrat"/>
              </a:rPr>
              <a:t>Each</a:t>
            </a:r>
            <a:r>
              <a:rPr lang="en-US" sz="800" dirty="0">
                <a:latin typeface="+mj-lt"/>
                <a:ea typeface="Montserrat"/>
                <a:cs typeface="+mj-lt"/>
                <a:sym typeface="Montserrat"/>
              </a:rPr>
              <a:t> data </a:t>
            </a:r>
            <a:r>
              <a:rPr lang="en-US" sz="800" b="1" dirty="0">
                <a:latin typeface="+mj-lt"/>
                <a:ea typeface="Montserrat"/>
                <a:cs typeface="+mj-lt"/>
                <a:sym typeface="Montserrat"/>
              </a:rPr>
              <a:t>scientist</a:t>
            </a:r>
            <a:r>
              <a:rPr lang="en-US" sz="800" dirty="0">
                <a:latin typeface="+mj-lt"/>
                <a:ea typeface="Montserrat"/>
                <a:cs typeface="+mj-lt"/>
                <a:sym typeface="Montserrat"/>
              </a:rPr>
              <a:t> can be </a:t>
            </a:r>
            <a:r>
              <a:rPr lang="en-US" sz="800" b="1" dirty="0">
                <a:latin typeface="+mj-lt"/>
                <a:ea typeface="Montserrat"/>
                <a:cs typeface="+mj-lt"/>
                <a:sym typeface="Montserrat"/>
              </a:rPr>
              <a:t>allocated a </a:t>
            </a:r>
            <a:r>
              <a:rPr lang="en-US" sz="800" b="1" i="1" dirty="0">
                <a:latin typeface="+mj-lt"/>
                <a:ea typeface="Montserrat"/>
                <a:cs typeface="+mj-lt"/>
                <a:sym typeface="Montserrat"/>
              </a:rPr>
              <a:t>fraction</a:t>
            </a:r>
            <a:r>
              <a:rPr lang="en-US" sz="800" b="1" dirty="0">
                <a:latin typeface="+mj-lt"/>
                <a:ea typeface="Montserrat"/>
                <a:cs typeface="+mj-lt"/>
                <a:sym typeface="Montserrat"/>
              </a:rPr>
              <a:t> of a GPU</a:t>
            </a:r>
          </a:p>
        </p:txBody>
      </p:sp>
      <p:pic>
        <p:nvPicPr>
          <p:cNvPr id="61" name="Graphic 60" descr="Female Profile outline">
            <a:extLst>
              <a:ext uri="{FF2B5EF4-FFF2-40B4-BE49-F238E27FC236}">
                <a16:creationId xmlns:a16="http://schemas.microsoft.com/office/drawing/2014/main" id="{EEBD8D07-EDA0-1D3C-A138-DBAE82AD9D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90727" y="1285749"/>
            <a:ext cx="338328" cy="338328"/>
          </a:xfrm>
          <a:prstGeom prst="rect">
            <a:avLst/>
          </a:prstGeom>
        </p:spPr>
      </p:pic>
      <p:pic>
        <p:nvPicPr>
          <p:cNvPr id="62" name="Graphic 61" descr="Male profile outline">
            <a:extLst>
              <a:ext uri="{FF2B5EF4-FFF2-40B4-BE49-F238E27FC236}">
                <a16:creationId xmlns:a16="http://schemas.microsoft.com/office/drawing/2014/main" id="{7B70DB9D-081D-3E97-1A7C-C9ADE6BD0C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6519" y="1285749"/>
            <a:ext cx="338328" cy="338328"/>
          </a:xfrm>
          <a:prstGeom prst="rect">
            <a:avLst/>
          </a:prstGeom>
        </p:spPr>
      </p:pic>
      <p:pic>
        <p:nvPicPr>
          <p:cNvPr id="63" name="Graphic 62" descr="Female Profile outline">
            <a:extLst>
              <a:ext uri="{FF2B5EF4-FFF2-40B4-BE49-F238E27FC236}">
                <a16:creationId xmlns:a16="http://schemas.microsoft.com/office/drawing/2014/main" id="{4E7A3B76-7B6F-A47D-8FEE-783D457263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80538" y="1285749"/>
            <a:ext cx="338328" cy="338328"/>
          </a:xfrm>
          <a:prstGeom prst="rect">
            <a:avLst/>
          </a:prstGeom>
        </p:spPr>
      </p:pic>
      <p:pic>
        <p:nvPicPr>
          <p:cNvPr id="1408" name="Graphic 1407" descr="Male profile outline">
            <a:extLst>
              <a:ext uri="{FF2B5EF4-FFF2-40B4-BE49-F238E27FC236}">
                <a16:creationId xmlns:a16="http://schemas.microsoft.com/office/drawing/2014/main" id="{3D455CC9-ABB6-2947-DB92-8508821098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31647" y="1285749"/>
            <a:ext cx="338328" cy="338328"/>
          </a:xfrm>
          <a:prstGeom prst="rect">
            <a:avLst/>
          </a:prstGeom>
        </p:spPr>
      </p:pic>
      <p:pic>
        <p:nvPicPr>
          <p:cNvPr id="1410" name="Graphic 1409" descr="Male profile outline">
            <a:extLst>
              <a:ext uri="{FF2B5EF4-FFF2-40B4-BE49-F238E27FC236}">
                <a16:creationId xmlns:a16="http://schemas.microsoft.com/office/drawing/2014/main" id="{74CA752B-1CAD-E1EC-43C0-8A28FA9E45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57659" y="1285749"/>
            <a:ext cx="338328" cy="338328"/>
          </a:xfrm>
          <a:prstGeom prst="rect">
            <a:avLst/>
          </a:prstGeom>
        </p:spPr>
      </p:pic>
      <p:pic>
        <p:nvPicPr>
          <p:cNvPr id="365" name="Graphic 364" descr="Male profile outline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70691" y="1592801"/>
            <a:ext cx="338328" cy="338328"/>
          </a:xfrm>
          <a:prstGeom prst="rect">
            <a:avLst/>
          </a:prstGeom>
        </p:spPr>
      </p:pic>
      <p:grpSp>
        <p:nvGrpSpPr>
          <p:cNvPr id="1432" name="Group 1431">
            <a:extLst>
              <a:ext uri="{FF2B5EF4-FFF2-40B4-BE49-F238E27FC236}">
                <a16:creationId xmlns:a16="http://schemas.microsoft.com/office/drawing/2014/main" id="{8903568D-0E24-BEF0-2BBE-9734B62E785B}"/>
              </a:ext>
            </a:extLst>
          </p:cNvPr>
          <p:cNvGrpSpPr/>
          <p:nvPr/>
        </p:nvGrpSpPr>
        <p:grpSpPr>
          <a:xfrm>
            <a:off x="2916076" y="2434175"/>
            <a:ext cx="1267399" cy="459161"/>
            <a:chOff x="7069350" y="2434175"/>
            <a:chExt cx="1267399" cy="459161"/>
          </a:xfrm>
        </p:grpSpPr>
        <p:sp>
          <p:nvSpPr>
            <p:cNvPr id="247" name="Rectangle 246"/>
            <p:cNvSpPr/>
            <p:nvPr/>
          </p:nvSpPr>
          <p:spPr>
            <a:xfrm>
              <a:off x="7069350" y="2434175"/>
              <a:ext cx="1267399" cy="45916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7082051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205951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329850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453750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577649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082051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7205951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329850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7453750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577649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2" name="Rectangle 1421">
              <a:extLst>
                <a:ext uri="{FF2B5EF4-FFF2-40B4-BE49-F238E27FC236}">
                  <a16:creationId xmlns:a16="http://schemas.microsoft.com/office/drawing/2014/main" id="{B2811F83-5F90-EDFB-E3E3-0E34BF086000}"/>
                </a:ext>
              </a:extLst>
            </p:cNvPr>
            <p:cNvSpPr/>
            <p:nvPr/>
          </p:nvSpPr>
          <p:spPr>
            <a:xfrm>
              <a:off x="7700163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3" name="Rectangle 1422">
              <a:extLst>
                <a:ext uri="{FF2B5EF4-FFF2-40B4-BE49-F238E27FC236}">
                  <a16:creationId xmlns:a16="http://schemas.microsoft.com/office/drawing/2014/main" id="{EE1AA095-00B2-A89E-BF15-3C8AAA398420}"/>
                </a:ext>
              </a:extLst>
            </p:cNvPr>
            <p:cNvSpPr/>
            <p:nvPr/>
          </p:nvSpPr>
          <p:spPr>
            <a:xfrm>
              <a:off x="7824063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4" name="Rectangle 1423">
              <a:extLst>
                <a:ext uri="{FF2B5EF4-FFF2-40B4-BE49-F238E27FC236}">
                  <a16:creationId xmlns:a16="http://schemas.microsoft.com/office/drawing/2014/main" id="{3989E2BB-8493-16E1-2D51-F8A1FE9D48BC}"/>
                </a:ext>
              </a:extLst>
            </p:cNvPr>
            <p:cNvSpPr/>
            <p:nvPr/>
          </p:nvSpPr>
          <p:spPr>
            <a:xfrm>
              <a:off x="7947962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5" name="Rectangle 1424">
              <a:extLst>
                <a:ext uri="{FF2B5EF4-FFF2-40B4-BE49-F238E27FC236}">
                  <a16:creationId xmlns:a16="http://schemas.microsoft.com/office/drawing/2014/main" id="{36FCCA60-AB5B-543A-73B8-8B267620A39E}"/>
                </a:ext>
              </a:extLst>
            </p:cNvPr>
            <p:cNvSpPr/>
            <p:nvPr/>
          </p:nvSpPr>
          <p:spPr>
            <a:xfrm>
              <a:off x="8071862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6" name="Rectangle 1425">
              <a:extLst>
                <a:ext uri="{FF2B5EF4-FFF2-40B4-BE49-F238E27FC236}">
                  <a16:creationId xmlns:a16="http://schemas.microsoft.com/office/drawing/2014/main" id="{1517A75C-939F-67BB-1764-FDD1C71081E7}"/>
                </a:ext>
              </a:extLst>
            </p:cNvPr>
            <p:cNvSpPr/>
            <p:nvPr/>
          </p:nvSpPr>
          <p:spPr>
            <a:xfrm>
              <a:off x="8195761" y="2660901"/>
              <a:ext cx="123900" cy="23056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7" name="Rectangle 1426">
              <a:extLst>
                <a:ext uri="{FF2B5EF4-FFF2-40B4-BE49-F238E27FC236}">
                  <a16:creationId xmlns:a16="http://schemas.microsoft.com/office/drawing/2014/main" id="{E2C50972-D514-08D4-1147-8C747C7C5985}"/>
                </a:ext>
              </a:extLst>
            </p:cNvPr>
            <p:cNvSpPr/>
            <p:nvPr/>
          </p:nvSpPr>
          <p:spPr>
            <a:xfrm>
              <a:off x="7700163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8" name="Rectangle 1427">
              <a:extLst>
                <a:ext uri="{FF2B5EF4-FFF2-40B4-BE49-F238E27FC236}">
                  <a16:creationId xmlns:a16="http://schemas.microsoft.com/office/drawing/2014/main" id="{B01B1B32-4AAB-D1BC-A35A-1427B66A970F}"/>
                </a:ext>
              </a:extLst>
            </p:cNvPr>
            <p:cNvSpPr/>
            <p:nvPr/>
          </p:nvSpPr>
          <p:spPr>
            <a:xfrm>
              <a:off x="7824063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9" name="Rectangle 1428">
              <a:extLst>
                <a:ext uri="{FF2B5EF4-FFF2-40B4-BE49-F238E27FC236}">
                  <a16:creationId xmlns:a16="http://schemas.microsoft.com/office/drawing/2014/main" id="{2A5CE167-917F-EC63-1EBE-62D0842B5B00}"/>
                </a:ext>
              </a:extLst>
            </p:cNvPr>
            <p:cNvSpPr/>
            <p:nvPr/>
          </p:nvSpPr>
          <p:spPr>
            <a:xfrm>
              <a:off x="7947962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30" name="Rectangle 1429">
              <a:extLst>
                <a:ext uri="{FF2B5EF4-FFF2-40B4-BE49-F238E27FC236}">
                  <a16:creationId xmlns:a16="http://schemas.microsoft.com/office/drawing/2014/main" id="{D1C3B8DA-4CC5-7357-D33D-6A326826FB58}"/>
                </a:ext>
              </a:extLst>
            </p:cNvPr>
            <p:cNvSpPr/>
            <p:nvPr/>
          </p:nvSpPr>
          <p:spPr>
            <a:xfrm>
              <a:off x="8071862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15FEB554-A3F2-7E1E-7450-562870497D3E}"/>
                </a:ext>
              </a:extLst>
            </p:cNvPr>
            <p:cNvSpPr/>
            <p:nvPr/>
          </p:nvSpPr>
          <p:spPr>
            <a:xfrm>
              <a:off x="8195761" y="2437366"/>
              <a:ext cx="123900" cy="23056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1433" name="Straight Arrow Connector 1432">
            <a:extLst>
              <a:ext uri="{FF2B5EF4-FFF2-40B4-BE49-F238E27FC236}">
                <a16:creationId xmlns:a16="http://schemas.microsoft.com/office/drawing/2014/main" id="{FD6C9D8A-5DF7-3B4A-A367-AF37D6B422FB}"/>
              </a:ext>
            </a:extLst>
          </p:cNvPr>
          <p:cNvCxnSpPr>
            <a:cxnSpLocks/>
            <a:stCxn id="1408" idx="2"/>
            <a:endCxn id="1431" idx="0"/>
          </p:cNvCxnSpPr>
          <p:nvPr/>
        </p:nvCxnSpPr>
        <p:spPr>
          <a:xfrm flipH="1">
            <a:off x="4104437" y="1624077"/>
            <a:ext cx="496374" cy="813289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" name="Straight Arrow Connector 1435">
            <a:extLst>
              <a:ext uri="{FF2B5EF4-FFF2-40B4-BE49-F238E27FC236}">
                <a16:creationId xmlns:a16="http://schemas.microsoft.com/office/drawing/2014/main" id="{C241D0C1-B18D-3C76-58A1-50F002D6F5AC}"/>
              </a:ext>
            </a:extLst>
          </p:cNvPr>
          <p:cNvCxnSpPr>
            <a:cxnSpLocks/>
            <a:stCxn id="372" idx="2"/>
            <a:endCxn id="1430" idx="0"/>
          </p:cNvCxnSpPr>
          <p:nvPr/>
        </p:nvCxnSpPr>
        <p:spPr>
          <a:xfrm flipH="1">
            <a:off x="3980538" y="1931129"/>
            <a:ext cx="325376" cy="506237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" name="Straight Arrow Connector 1438">
            <a:extLst>
              <a:ext uri="{FF2B5EF4-FFF2-40B4-BE49-F238E27FC236}">
                <a16:creationId xmlns:a16="http://schemas.microsoft.com/office/drawing/2014/main" id="{2D3182E9-2F16-391D-2DE0-944175580BF0}"/>
              </a:ext>
            </a:extLst>
          </p:cNvPr>
          <p:cNvCxnSpPr>
            <a:cxnSpLocks/>
            <a:stCxn id="63" idx="2"/>
            <a:endCxn id="1429" idx="0"/>
          </p:cNvCxnSpPr>
          <p:nvPr/>
        </p:nvCxnSpPr>
        <p:spPr>
          <a:xfrm flipH="1">
            <a:off x="3856638" y="1624077"/>
            <a:ext cx="293064" cy="813289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2" name="Straight Arrow Connector 1441">
            <a:extLst>
              <a:ext uri="{FF2B5EF4-FFF2-40B4-BE49-F238E27FC236}">
                <a16:creationId xmlns:a16="http://schemas.microsoft.com/office/drawing/2014/main" id="{C62A333E-685C-2F0B-4248-03AA6D6D1698}"/>
              </a:ext>
            </a:extLst>
          </p:cNvPr>
          <p:cNvCxnSpPr>
            <a:cxnSpLocks/>
            <a:stCxn id="367" idx="2"/>
            <a:endCxn id="1428" idx="0"/>
          </p:cNvCxnSpPr>
          <p:nvPr/>
        </p:nvCxnSpPr>
        <p:spPr>
          <a:xfrm flipH="1">
            <a:off x="3732739" y="1931129"/>
            <a:ext cx="139527" cy="506237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5" name="Straight Arrow Connector 1444">
            <a:extLst>
              <a:ext uri="{FF2B5EF4-FFF2-40B4-BE49-F238E27FC236}">
                <a16:creationId xmlns:a16="http://schemas.microsoft.com/office/drawing/2014/main" id="{DD8DA07D-2A62-C057-84C4-841ABB0C4832}"/>
              </a:ext>
            </a:extLst>
          </p:cNvPr>
          <p:cNvCxnSpPr>
            <a:cxnSpLocks/>
            <a:stCxn id="62" idx="2"/>
            <a:endCxn id="1427" idx="0"/>
          </p:cNvCxnSpPr>
          <p:nvPr/>
        </p:nvCxnSpPr>
        <p:spPr>
          <a:xfrm flipH="1">
            <a:off x="3608839" y="1624077"/>
            <a:ext cx="46844" cy="813289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3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‘analysis’  low GPU usage</a:t>
            </a:r>
            <a:endParaRPr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grpSp>
        <p:nvGrpSpPr>
          <p:cNvPr id="306" name="Group 305"/>
          <p:cNvGrpSpPr/>
          <p:nvPr/>
        </p:nvGrpSpPr>
        <p:grpSpPr>
          <a:xfrm>
            <a:off x="4223569" y="4481264"/>
            <a:ext cx="898271" cy="330972"/>
            <a:chOff x="341225" y="4338148"/>
            <a:chExt cx="898271" cy="330972"/>
          </a:xfrm>
        </p:grpSpPr>
        <p:grpSp>
          <p:nvGrpSpPr>
            <p:cNvPr id="307" name="Group 306"/>
            <p:cNvGrpSpPr/>
            <p:nvPr/>
          </p:nvGrpSpPr>
          <p:grpSpPr>
            <a:xfrm>
              <a:off x="341225" y="4512154"/>
              <a:ext cx="898271" cy="156966"/>
              <a:chOff x="2123816" y="319310"/>
              <a:chExt cx="898271" cy="1569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123816" y="330803"/>
                <a:ext cx="185849" cy="145473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3" name="Google Shape;1519;p119"/>
              <p:cNvSpPr txBox="1"/>
              <p:nvPr/>
            </p:nvSpPr>
            <p:spPr>
              <a:xfrm>
                <a:off x="2367114" y="319310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Allocation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341225" y="4338148"/>
              <a:ext cx="898271" cy="156966"/>
              <a:chOff x="2123816" y="505765"/>
              <a:chExt cx="898271" cy="1569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2123816" y="517258"/>
                <a:ext cx="185849" cy="1454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1" name="Google Shape;1519;p119"/>
              <p:cNvSpPr txBox="1"/>
              <p:nvPr/>
            </p:nvSpPr>
            <p:spPr>
              <a:xfrm>
                <a:off x="2367114" y="505765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Usage</a:t>
                </a:r>
              </a:p>
            </p:txBody>
          </p:sp>
        </p:grpSp>
      </p:grpSp>
      <p:cxnSp>
        <p:nvCxnSpPr>
          <p:cNvPr id="383" name="Google Shape;1150;p101"/>
          <p:cNvCxnSpPr>
            <a:cxnSpLocks/>
          </p:cNvCxnSpPr>
          <p:nvPr/>
        </p:nvCxnSpPr>
        <p:spPr>
          <a:xfrm>
            <a:off x="652128" y="4180703"/>
            <a:ext cx="4142225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4" name="Group 1463">
            <a:extLst>
              <a:ext uri="{FF2B5EF4-FFF2-40B4-BE49-F238E27FC236}">
                <a16:creationId xmlns:a16="http://schemas.microsoft.com/office/drawing/2014/main" id="{96022A26-1D9E-0E11-AC7A-198A1961EEC7}"/>
              </a:ext>
            </a:extLst>
          </p:cNvPr>
          <p:cNvGrpSpPr/>
          <p:nvPr/>
        </p:nvGrpSpPr>
        <p:grpSpPr>
          <a:xfrm>
            <a:off x="497894" y="1016858"/>
            <a:ext cx="4272081" cy="2900081"/>
            <a:chOff x="4651168" y="1016858"/>
            <a:chExt cx="4272081" cy="2900081"/>
          </a:xfrm>
        </p:grpSpPr>
        <p:cxnSp>
          <p:nvCxnSpPr>
            <p:cNvPr id="360" name="Straight Arrow Connector 359"/>
            <p:cNvCxnSpPr>
              <a:cxnSpLocks/>
              <a:stCxn id="1410" idx="2"/>
              <a:endCxn id="252" idx="0"/>
            </p:cNvCxnSpPr>
            <p:nvPr/>
          </p:nvCxnSpPr>
          <p:spPr>
            <a:xfrm>
              <a:off x="6880097" y="1624077"/>
              <a:ext cx="38780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Google Shape;1252;p108"/>
            <p:cNvSpPr txBox="1"/>
            <p:nvPr/>
          </p:nvSpPr>
          <p:spPr>
            <a:xfrm>
              <a:off x="4651168" y="1016858"/>
              <a:ext cx="311773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With </a:t>
              </a:r>
              <a:r>
                <a:rPr lang="en-US" dirty="0">
                  <a:solidFill>
                    <a:srgbClr val="DF1995"/>
                  </a:solidFill>
                  <a:latin typeface="+mj-lt"/>
                  <a:ea typeface="Montserrat"/>
                  <a:cs typeface="+mj-lt"/>
                  <a:sym typeface="Montserrat"/>
                </a:rPr>
                <a:t>run.ai </a:t>
              </a:r>
              <a:r>
                <a:rPr lang="en-US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</a:t>
              </a:r>
              <a:endPara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832535" y="3292852"/>
              <a:ext cx="877030" cy="621397"/>
              <a:chOff x="6421991" y="1457896"/>
              <a:chExt cx="1261926" cy="621397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25" name="Google Shape;1519;p119"/>
              <p:cNvSpPr txBox="1"/>
              <p:nvPr/>
            </p:nvSpPr>
            <p:spPr>
              <a:xfrm>
                <a:off x="6421991" y="1457896"/>
                <a:ext cx="126192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sp>
          <p:nvSpPr>
            <p:cNvPr id="249" name="Google Shape;1519;p119"/>
            <p:cNvSpPr txBox="1"/>
            <p:nvPr/>
          </p:nvSpPr>
          <p:spPr>
            <a:xfrm>
              <a:off x="6675889" y="2402677"/>
              <a:ext cx="442650" cy="156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271" name="Group 270"/>
            <p:cNvGrpSpPr/>
            <p:nvPr/>
          </p:nvGrpSpPr>
          <p:grpSpPr>
            <a:xfrm>
              <a:off x="5759924" y="3288309"/>
              <a:ext cx="861094" cy="621397"/>
              <a:chOff x="6421991" y="1457896"/>
              <a:chExt cx="1238996" cy="621397"/>
            </a:xfrm>
          </p:grpSpPr>
          <p:sp>
            <p:nvSpPr>
              <p:cNvPr id="272" name="Rectangle 27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73" name="Group 27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75" name="Google Shape;1519;p119"/>
              <p:cNvSpPr txBox="1"/>
              <p:nvPr/>
            </p:nvSpPr>
            <p:spPr>
              <a:xfrm>
                <a:off x="6421991" y="1457896"/>
                <a:ext cx="1238994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671377" y="3295542"/>
              <a:ext cx="861098" cy="621397"/>
              <a:chOff x="6421988" y="1457896"/>
              <a:chExt cx="1238999" cy="621397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00" name="Google Shape;1519;p119"/>
              <p:cNvSpPr txBox="1"/>
              <p:nvPr/>
            </p:nvSpPr>
            <p:spPr>
              <a:xfrm>
                <a:off x="6421988" y="1457896"/>
                <a:ext cx="123899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7582834" y="3291783"/>
              <a:ext cx="861094" cy="621397"/>
              <a:chOff x="6421991" y="1457896"/>
              <a:chExt cx="1238996" cy="621397"/>
            </a:xfrm>
          </p:grpSpPr>
          <p:sp>
            <p:nvSpPr>
              <p:cNvPr id="335" name="Rectangle 334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37" name="Group 336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38" name="Google Shape;1519;p119"/>
              <p:cNvSpPr txBox="1"/>
              <p:nvPr/>
            </p:nvSpPr>
            <p:spPr>
              <a:xfrm>
                <a:off x="6421991" y="1457896"/>
                <a:ext cx="123899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359" name="Straight Arrow Connector 358"/>
            <p:cNvCxnSpPr>
              <a:stCxn id="364" idx="2"/>
              <a:endCxn id="251" idx="0"/>
            </p:cNvCxnSpPr>
            <p:nvPr/>
          </p:nvCxnSpPr>
          <p:spPr>
            <a:xfrm>
              <a:off x="6782333" y="1931129"/>
              <a:ext cx="3616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cxnSpLocks/>
              <a:stCxn id="365" idx="2"/>
              <a:endCxn id="253" idx="0"/>
            </p:cNvCxnSpPr>
            <p:nvPr/>
          </p:nvCxnSpPr>
          <p:spPr>
            <a:xfrm>
              <a:off x="7193129" y="1931129"/>
              <a:ext cx="198671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cxnSpLocks/>
              <a:stCxn id="61" idx="2"/>
              <a:endCxn id="254" idx="0"/>
            </p:cNvCxnSpPr>
            <p:nvPr/>
          </p:nvCxnSpPr>
          <p:spPr>
            <a:xfrm>
              <a:off x="7313165" y="1624077"/>
              <a:ext cx="202535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cxnSpLocks/>
              <a:stCxn id="366" idx="2"/>
              <a:endCxn id="255" idx="0"/>
            </p:cNvCxnSpPr>
            <p:nvPr/>
          </p:nvCxnSpPr>
          <p:spPr>
            <a:xfrm>
              <a:off x="7574431" y="1931129"/>
              <a:ext cx="651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4" name="Graphic 363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3169" y="1592801"/>
              <a:ext cx="338328" cy="338328"/>
            </a:xfrm>
            <a:prstGeom prst="rect">
              <a:avLst/>
            </a:prstGeom>
          </p:spPr>
        </p:pic>
        <p:pic>
          <p:nvPicPr>
            <p:cNvPr id="366" name="Graphic 365" descr="Fe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05267" y="1592801"/>
              <a:ext cx="338328" cy="338328"/>
            </a:xfrm>
            <a:prstGeom prst="rect">
              <a:avLst/>
            </a:prstGeom>
          </p:spPr>
        </p:pic>
        <p:pic>
          <p:nvPicPr>
            <p:cNvPr id="367" name="Graphic 366" descr="Male profile outline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56376" y="1592801"/>
              <a:ext cx="338328" cy="338328"/>
            </a:xfrm>
            <a:prstGeom prst="rect">
              <a:avLst/>
            </a:prstGeom>
          </p:spPr>
        </p:pic>
        <p:pic>
          <p:nvPicPr>
            <p:cNvPr id="372" name="Graphic 371" descr="Fe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90024" y="1592801"/>
              <a:ext cx="338328" cy="338328"/>
            </a:xfrm>
            <a:prstGeom prst="rect">
              <a:avLst/>
            </a:prstGeom>
          </p:spPr>
        </p:pic>
        <p:sp>
          <p:nvSpPr>
            <p:cNvPr id="375" name="Google Shape;1186;p101"/>
            <p:cNvSpPr txBox="1"/>
            <p:nvPr/>
          </p:nvSpPr>
          <p:spPr>
            <a:xfrm>
              <a:off x="4651169" y="1325238"/>
              <a:ext cx="1738120" cy="1458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can be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allocated a </a:t>
              </a:r>
              <a:r>
                <a:rPr lang="en-US" sz="800" b="1" i="1">
                  <a:latin typeface="+mj-lt"/>
                  <a:ea typeface="Montserrat"/>
                  <a:cs typeface="+mj-lt"/>
                  <a:sym typeface="Montserrat"/>
                </a:rPr>
                <a:t>fraction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 of a GPU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Prevents GPU compute power from being taken up by low usage tasks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Frees up GPU resources for other tasks 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that use them heavily</a:t>
              </a:r>
              <a:endParaRPr sz="800"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pic>
          <p:nvPicPr>
            <p:cNvPr id="61" name="Graphic 60" descr="Female Profile outline">
              <a:extLst>
                <a:ext uri="{FF2B5EF4-FFF2-40B4-BE49-F238E27FC236}">
                  <a16:creationId xmlns:a16="http://schemas.microsoft.com/office/drawing/2014/main" id="{EEBD8D07-EDA0-1D3C-A138-DBAE82AD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4001" y="1285749"/>
              <a:ext cx="338328" cy="338328"/>
            </a:xfrm>
            <a:prstGeom prst="rect">
              <a:avLst/>
            </a:prstGeom>
          </p:spPr>
        </p:pic>
        <p:pic>
          <p:nvPicPr>
            <p:cNvPr id="62" name="Graphic 61" descr="Male profile outline">
              <a:extLst>
                <a:ext uri="{FF2B5EF4-FFF2-40B4-BE49-F238E27FC236}">
                  <a16:creationId xmlns:a16="http://schemas.microsoft.com/office/drawing/2014/main" id="{7B70DB9D-081D-3E97-1A7C-C9ADE6BD0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39793" y="1285749"/>
              <a:ext cx="338328" cy="338328"/>
            </a:xfrm>
            <a:prstGeom prst="rect">
              <a:avLst/>
            </a:prstGeom>
          </p:spPr>
        </p:pic>
        <p:pic>
          <p:nvPicPr>
            <p:cNvPr id="63" name="Graphic 62" descr="Female Profile outline">
              <a:extLst>
                <a:ext uri="{FF2B5EF4-FFF2-40B4-BE49-F238E27FC236}">
                  <a16:creationId xmlns:a16="http://schemas.microsoft.com/office/drawing/2014/main" id="{4E7A3B76-7B6F-A47D-8FEE-783D45726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33812" y="1285749"/>
              <a:ext cx="338328" cy="338328"/>
            </a:xfrm>
            <a:prstGeom prst="rect">
              <a:avLst/>
            </a:prstGeom>
          </p:spPr>
        </p:pic>
        <p:pic>
          <p:nvPicPr>
            <p:cNvPr id="1408" name="Graphic 1407" descr="Male profile outline">
              <a:extLst>
                <a:ext uri="{FF2B5EF4-FFF2-40B4-BE49-F238E27FC236}">
                  <a16:creationId xmlns:a16="http://schemas.microsoft.com/office/drawing/2014/main" id="{3D455CC9-ABB6-2947-DB92-85088210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84921" y="1285749"/>
              <a:ext cx="338328" cy="338328"/>
            </a:xfrm>
            <a:prstGeom prst="rect">
              <a:avLst/>
            </a:prstGeom>
          </p:spPr>
        </p:pic>
        <p:pic>
          <p:nvPicPr>
            <p:cNvPr id="1410" name="Graphic 1409" descr="Male profile outline">
              <a:extLst>
                <a:ext uri="{FF2B5EF4-FFF2-40B4-BE49-F238E27FC236}">
                  <a16:creationId xmlns:a16="http://schemas.microsoft.com/office/drawing/2014/main" id="{74CA752B-1CAD-E1EC-43C0-8A28FA9E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10933" y="1285749"/>
              <a:ext cx="338328" cy="338328"/>
            </a:xfrm>
            <a:prstGeom prst="rect">
              <a:avLst/>
            </a:prstGeom>
          </p:spPr>
        </p:pic>
        <p:pic>
          <p:nvPicPr>
            <p:cNvPr id="365" name="Graphic 364" descr="Male profile outline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023965" y="1592801"/>
              <a:ext cx="338328" cy="338328"/>
            </a:xfrm>
            <a:prstGeom prst="rect">
              <a:avLst/>
            </a:prstGeom>
          </p:spPr>
        </p:pic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8903568D-0E24-BEF0-2BBE-9734B62E785B}"/>
                </a:ext>
              </a:extLst>
            </p:cNvPr>
            <p:cNvGrpSpPr/>
            <p:nvPr/>
          </p:nvGrpSpPr>
          <p:grpSpPr>
            <a:xfrm>
              <a:off x="7069350" y="2434175"/>
              <a:ext cx="1267399" cy="459161"/>
              <a:chOff x="7069350" y="2434175"/>
              <a:chExt cx="1267399" cy="459161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7069350" y="2434175"/>
                <a:ext cx="1267399" cy="45916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0820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2059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3298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74537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577649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2" name="Rectangle 1421">
                <a:extLst>
                  <a:ext uri="{FF2B5EF4-FFF2-40B4-BE49-F238E27FC236}">
                    <a16:creationId xmlns:a16="http://schemas.microsoft.com/office/drawing/2014/main" id="{B2811F83-5F90-EDFB-E3E3-0E34BF08600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3" name="Rectangle 1422">
                <a:extLst>
                  <a:ext uri="{FF2B5EF4-FFF2-40B4-BE49-F238E27FC236}">
                    <a16:creationId xmlns:a16="http://schemas.microsoft.com/office/drawing/2014/main" id="{EE1AA095-00B2-A89E-BF15-3C8AAA398420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4" name="Rectangle 1423">
                <a:extLst>
                  <a:ext uri="{FF2B5EF4-FFF2-40B4-BE49-F238E27FC236}">
                    <a16:creationId xmlns:a16="http://schemas.microsoft.com/office/drawing/2014/main" id="{3989E2BB-8493-16E1-2D51-F8A1FE9D48BC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5" name="Rectangle 1424">
                <a:extLst>
                  <a:ext uri="{FF2B5EF4-FFF2-40B4-BE49-F238E27FC236}">
                    <a16:creationId xmlns:a16="http://schemas.microsoft.com/office/drawing/2014/main" id="{36FCCA60-AB5B-543A-73B8-8B267620A39E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6" name="Rectangle 1425">
                <a:extLst>
                  <a:ext uri="{FF2B5EF4-FFF2-40B4-BE49-F238E27FC236}">
                    <a16:creationId xmlns:a16="http://schemas.microsoft.com/office/drawing/2014/main" id="{1517A75C-939F-67BB-1764-FDD1C71081E7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7" name="Rectangle 1426">
                <a:extLst>
                  <a:ext uri="{FF2B5EF4-FFF2-40B4-BE49-F238E27FC236}">
                    <a16:creationId xmlns:a16="http://schemas.microsoft.com/office/drawing/2014/main" id="{E2C50972-D514-08D4-1147-8C747C7C5985}"/>
                  </a:ext>
                </a:extLst>
              </p:cNvPr>
              <p:cNvSpPr/>
              <p:nvPr/>
            </p:nvSpPr>
            <p:spPr>
              <a:xfrm>
                <a:off x="77001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8" name="Rectangle 1427">
                <a:extLst>
                  <a:ext uri="{FF2B5EF4-FFF2-40B4-BE49-F238E27FC236}">
                    <a16:creationId xmlns:a16="http://schemas.microsoft.com/office/drawing/2014/main" id="{B01B1B32-4AAB-D1BC-A35A-1427B66A970F}"/>
                  </a:ext>
                </a:extLst>
              </p:cNvPr>
              <p:cNvSpPr/>
              <p:nvPr/>
            </p:nvSpPr>
            <p:spPr>
              <a:xfrm>
                <a:off x="78240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9" name="Rectangle 1428">
                <a:extLst>
                  <a:ext uri="{FF2B5EF4-FFF2-40B4-BE49-F238E27FC236}">
                    <a16:creationId xmlns:a16="http://schemas.microsoft.com/office/drawing/2014/main" id="{2A5CE167-917F-EC63-1EBE-62D0842B5B00}"/>
                  </a:ext>
                </a:extLst>
              </p:cNvPr>
              <p:cNvSpPr/>
              <p:nvPr/>
            </p:nvSpPr>
            <p:spPr>
              <a:xfrm>
                <a:off x="79479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0" name="Rectangle 1429">
                <a:extLst>
                  <a:ext uri="{FF2B5EF4-FFF2-40B4-BE49-F238E27FC236}">
                    <a16:creationId xmlns:a16="http://schemas.microsoft.com/office/drawing/2014/main" id="{D1C3B8DA-4CC5-7357-D33D-6A326826FB58}"/>
                  </a:ext>
                </a:extLst>
              </p:cNvPr>
              <p:cNvSpPr/>
              <p:nvPr/>
            </p:nvSpPr>
            <p:spPr>
              <a:xfrm>
                <a:off x="80718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1" name="Rectangle 1430">
                <a:extLst>
                  <a:ext uri="{FF2B5EF4-FFF2-40B4-BE49-F238E27FC236}">
                    <a16:creationId xmlns:a16="http://schemas.microsoft.com/office/drawing/2014/main" id="{15FEB554-A3F2-7E1E-7450-562870497D3E}"/>
                  </a:ext>
                </a:extLst>
              </p:cNvPr>
              <p:cNvSpPr/>
              <p:nvPr/>
            </p:nvSpPr>
            <p:spPr>
              <a:xfrm>
                <a:off x="819576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1433" name="Straight Arrow Connector 1432">
              <a:extLst>
                <a:ext uri="{FF2B5EF4-FFF2-40B4-BE49-F238E27FC236}">
                  <a16:creationId xmlns:a16="http://schemas.microsoft.com/office/drawing/2014/main" id="{FD6C9D8A-5DF7-3B4A-A367-AF37D6B422FB}"/>
                </a:ext>
              </a:extLst>
            </p:cNvPr>
            <p:cNvCxnSpPr>
              <a:cxnSpLocks/>
              <a:stCxn id="1408" idx="2"/>
              <a:endCxn id="1431" idx="0"/>
            </p:cNvCxnSpPr>
            <p:nvPr/>
          </p:nvCxnSpPr>
          <p:spPr>
            <a:xfrm flipH="1">
              <a:off x="8257711" y="1624077"/>
              <a:ext cx="49637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Arrow Connector 1435">
              <a:extLst>
                <a:ext uri="{FF2B5EF4-FFF2-40B4-BE49-F238E27FC236}">
                  <a16:creationId xmlns:a16="http://schemas.microsoft.com/office/drawing/2014/main" id="{C241D0C1-B18D-3C76-58A1-50F002D6F5AC}"/>
                </a:ext>
              </a:extLst>
            </p:cNvPr>
            <p:cNvCxnSpPr>
              <a:cxnSpLocks/>
              <a:stCxn id="372" idx="2"/>
              <a:endCxn id="1430" idx="0"/>
            </p:cNvCxnSpPr>
            <p:nvPr/>
          </p:nvCxnSpPr>
          <p:spPr>
            <a:xfrm flipH="1">
              <a:off x="8133812" y="1931129"/>
              <a:ext cx="325376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Arrow Connector 1438">
              <a:extLst>
                <a:ext uri="{FF2B5EF4-FFF2-40B4-BE49-F238E27FC236}">
                  <a16:creationId xmlns:a16="http://schemas.microsoft.com/office/drawing/2014/main" id="{2D3182E9-2F16-391D-2DE0-944175580BF0}"/>
                </a:ext>
              </a:extLst>
            </p:cNvPr>
            <p:cNvCxnSpPr>
              <a:cxnSpLocks/>
              <a:stCxn id="63" idx="2"/>
              <a:endCxn id="1429" idx="0"/>
            </p:cNvCxnSpPr>
            <p:nvPr/>
          </p:nvCxnSpPr>
          <p:spPr>
            <a:xfrm flipH="1">
              <a:off x="8009912" y="1624077"/>
              <a:ext cx="29306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2" name="Straight Arrow Connector 1441">
              <a:extLst>
                <a:ext uri="{FF2B5EF4-FFF2-40B4-BE49-F238E27FC236}">
                  <a16:creationId xmlns:a16="http://schemas.microsoft.com/office/drawing/2014/main" id="{C62A333E-685C-2F0B-4248-03AA6D6D1698}"/>
                </a:ext>
              </a:extLst>
            </p:cNvPr>
            <p:cNvCxnSpPr>
              <a:cxnSpLocks/>
              <a:stCxn id="367" idx="2"/>
              <a:endCxn id="1428" idx="0"/>
            </p:cNvCxnSpPr>
            <p:nvPr/>
          </p:nvCxnSpPr>
          <p:spPr>
            <a:xfrm flipH="1">
              <a:off x="7886013" y="1931129"/>
              <a:ext cx="139527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DD8DA07D-2A62-C057-84C4-841ABB0C4832}"/>
                </a:ext>
              </a:extLst>
            </p:cNvPr>
            <p:cNvCxnSpPr>
              <a:cxnSpLocks/>
              <a:stCxn id="62" idx="2"/>
              <a:endCxn id="1427" idx="0"/>
            </p:cNvCxnSpPr>
            <p:nvPr/>
          </p:nvCxnSpPr>
          <p:spPr>
            <a:xfrm flipH="1">
              <a:off x="7762113" y="1624077"/>
              <a:ext cx="4684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1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‘analysis’  low GPU usage</a:t>
            </a:r>
            <a:endParaRPr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grpSp>
        <p:nvGrpSpPr>
          <p:cNvPr id="1465" name="Group 1464">
            <a:extLst>
              <a:ext uri="{FF2B5EF4-FFF2-40B4-BE49-F238E27FC236}">
                <a16:creationId xmlns:a16="http://schemas.microsoft.com/office/drawing/2014/main" id="{9C534B40-B950-6861-3386-F74C0ECE55ED}"/>
              </a:ext>
            </a:extLst>
          </p:cNvPr>
          <p:cNvGrpSpPr/>
          <p:nvPr/>
        </p:nvGrpSpPr>
        <p:grpSpPr>
          <a:xfrm>
            <a:off x="4985591" y="1016858"/>
            <a:ext cx="3669091" cy="3014507"/>
            <a:chOff x="554785" y="1016858"/>
            <a:chExt cx="3669091" cy="3014507"/>
          </a:xfrm>
        </p:grpSpPr>
        <p:grpSp>
          <p:nvGrpSpPr>
            <p:cNvPr id="31" name="Group 30"/>
            <p:cNvGrpSpPr/>
            <p:nvPr/>
          </p:nvGrpSpPr>
          <p:grpSpPr>
            <a:xfrm>
              <a:off x="2698086" y="1523969"/>
              <a:ext cx="1525788" cy="471846"/>
              <a:chOff x="1693970" y="1060960"/>
              <a:chExt cx="1699823" cy="47184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  <a:cs typeface="+mj-lt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6" name="Google Shape;1519;p119"/>
              <p:cNvSpPr txBox="1"/>
              <p:nvPr/>
            </p:nvSpPr>
            <p:spPr>
              <a:xfrm>
                <a:off x="1693970" y="1060960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2698589" y="2031924"/>
              <a:ext cx="1525286" cy="469889"/>
              <a:chOff x="1694530" y="1062917"/>
              <a:chExt cx="1699263" cy="46988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24" name="Google Shape;1519;p119"/>
              <p:cNvSpPr txBox="1"/>
              <p:nvPr/>
            </p:nvSpPr>
            <p:spPr>
              <a:xfrm>
                <a:off x="1694530" y="1062917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11858" y="2525688"/>
              <a:ext cx="1512017" cy="484387"/>
              <a:chOff x="1709312" y="1048419"/>
              <a:chExt cx="1684481" cy="484387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49" name="Google Shape;1519;p119"/>
              <p:cNvSpPr txBox="1"/>
              <p:nvPr/>
            </p:nvSpPr>
            <p:spPr>
              <a:xfrm>
                <a:off x="1709312" y="1048419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2692013" y="3040687"/>
              <a:ext cx="1531863" cy="479635"/>
              <a:chOff x="1687203" y="1053171"/>
              <a:chExt cx="1706590" cy="479635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74" name="Google Shape;1519;p119"/>
              <p:cNvSpPr txBox="1"/>
              <p:nvPr/>
            </p:nvSpPr>
            <p:spPr>
              <a:xfrm>
                <a:off x="1687203" y="1053171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2700037" y="3549292"/>
              <a:ext cx="1523838" cy="482073"/>
              <a:chOff x="1696143" y="1050733"/>
              <a:chExt cx="1697650" cy="482073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210" name="Rectangle 20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00" name="Rectangle 19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99" name="Google Shape;1519;p119"/>
              <p:cNvSpPr txBox="1"/>
              <p:nvPr/>
            </p:nvSpPr>
            <p:spPr>
              <a:xfrm>
                <a:off x="1696143" y="1050733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pic>
          <p:nvPicPr>
            <p:cNvPr id="303" name="Graphic 302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97056" y="1599181"/>
              <a:ext cx="338328" cy="338328"/>
            </a:xfrm>
            <a:prstGeom prst="rect">
              <a:avLst/>
            </a:prstGeom>
          </p:spPr>
        </p:pic>
        <p:pic>
          <p:nvPicPr>
            <p:cNvPr id="309" name="Graphic 308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97056" y="2106559"/>
              <a:ext cx="338328" cy="338328"/>
            </a:xfrm>
            <a:prstGeom prst="rect">
              <a:avLst/>
            </a:prstGeom>
          </p:spPr>
        </p:pic>
        <p:pic>
          <p:nvPicPr>
            <p:cNvPr id="315" name="Graphic 314" descr="Female Profile outline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97056" y="2613937"/>
              <a:ext cx="338328" cy="338328"/>
            </a:xfrm>
            <a:prstGeom prst="rect">
              <a:avLst/>
            </a:prstGeom>
          </p:spPr>
        </p:pic>
        <p:pic>
          <p:nvPicPr>
            <p:cNvPr id="321" name="Graphic 320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97056" y="3121316"/>
              <a:ext cx="338328" cy="338328"/>
            </a:xfrm>
            <a:prstGeom prst="rect">
              <a:avLst/>
            </a:prstGeom>
          </p:spPr>
        </p:pic>
        <p:pic>
          <p:nvPicPr>
            <p:cNvPr id="327" name="Graphic 326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97056" y="3628695"/>
              <a:ext cx="338328" cy="338328"/>
            </a:xfrm>
            <a:prstGeom prst="rect">
              <a:avLst/>
            </a:prstGeom>
          </p:spPr>
        </p:pic>
        <p:sp>
          <p:nvSpPr>
            <p:cNvPr id="373" name="Google Shape;1252;p108"/>
            <p:cNvSpPr txBox="1"/>
            <p:nvPr/>
          </p:nvSpPr>
          <p:spPr>
            <a:xfrm>
              <a:off x="554785" y="1016858"/>
              <a:ext cx="189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Traditional</a:t>
              </a: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4223569" y="4481264"/>
            <a:ext cx="898271" cy="330972"/>
            <a:chOff x="341225" y="4338148"/>
            <a:chExt cx="898271" cy="330972"/>
          </a:xfrm>
        </p:grpSpPr>
        <p:grpSp>
          <p:nvGrpSpPr>
            <p:cNvPr id="307" name="Group 306"/>
            <p:cNvGrpSpPr/>
            <p:nvPr/>
          </p:nvGrpSpPr>
          <p:grpSpPr>
            <a:xfrm>
              <a:off x="341225" y="4512154"/>
              <a:ext cx="898271" cy="156966"/>
              <a:chOff x="2123816" y="319310"/>
              <a:chExt cx="898271" cy="1569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123816" y="330803"/>
                <a:ext cx="185849" cy="145473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3" name="Google Shape;1519;p119"/>
              <p:cNvSpPr txBox="1"/>
              <p:nvPr/>
            </p:nvSpPr>
            <p:spPr>
              <a:xfrm>
                <a:off x="2367114" y="319310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Allocation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341225" y="4338148"/>
              <a:ext cx="898271" cy="156966"/>
              <a:chOff x="2123816" y="505765"/>
              <a:chExt cx="898271" cy="1569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2123816" y="517258"/>
                <a:ext cx="185849" cy="1454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1" name="Google Shape;1519;p119"/>
              <p:cNvSpPr txBox="1"/>
              <p:nvPr/>
            </p:nvSpPr>
            <p:spPr>
              <a:xfrm>
                <a:off x="2367114" y="505765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Usage</a:t>
                </a:r>
              </a:p>
            </p:txBody>
          </p:sp>
        </p:grpSp>
      </p:grpSp>
      <p:cxnSp>
        <p:nvCxnSpPr>
          <p:cNvPr id="316" name="Google Shape;1150;p101"/>
          <p:cNvCxnSpPr/>
          <p:nvPr/>
        </p:nvCxnSpPr>
        <p:spPr>
          <a:xfrm>
            <a:off x="4908455" y="1371595"/>
            <a:ext cx="0" cy="289091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1150;p101"/>
          <p:cNvCxnSpPr>
            <a:cxnSpLocks/>
          </p:cNvCxnSpPr>
          <p:nvPr/>
        </p:nvCxnSpPr>
        <p:spPr>
          <a:xfrm>
            <a:off x="652128" y="4180703"/>
            <a:ext cx="4142225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1150;p101"/>
          <p:cNvCxnSpPr/>
          <p:nvPr/>
        </p:nvCxnSpPr>
        <p:spPr>
          <a:xfrm>
            <a:off x="5040870" y="4180703"/>
            <a:ext cx="3673041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4" name="Group 1463">
            <a:extLst>
              <a:ext uri="{FF2B5EF4-FFF2-40B4-BE49-F238E27FC236}">
                <a16:creationId xmlns:a16="http://schemas.microsoft.com/office/drawing/2014/main" id="{96022A26-1D9E-0E11-AC7A-198A1961EEC7}"/>
              </a:ext>
            </a:extLst>
          </p:cNvPr>
          <p:cNvGrpSpPr/>
          <p:nvPr/>
        </p:nvGrpSpPr>
        <p:grpSpPr>
          <a:xfrm>
            <a:off x="497894" y="1016858"/>
            <a:ext cx="4272081" cy="2900081"/>
            <a:chOff x="4651168" y="1016858"/>
            <a:chExt cx="4272081" cy="2900081"/>
          </a:xfrm>
        </p:grpSpPr>
        <p:cxnSp>
          <p:nvCxnSpPr>
            <p:cNvPr id="360" name="Straight Arrow Connector 359"/>
            <p:cNvCxnSpPr>
              <a:cxnSpLocks/>
              <a:stCxn id="1410" idx="2"/>
              <a:endCxn id="252" idx="0"/>
            </p:cNvCxnSpPr>
            <p:nvPr/>
          </p:nvCxnSpPr>
          <p:spPr>
            <a:xfrm>
              <a:off x="6880097" y="1624077"/>
              <a:ext cx="38780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Google Shape;1252;p108"/>
            <p:cNvSpPr txBox="1"/>
            <p:nvPr/>
          </p:nvSpPr>
          <p:spPr>
            <a:xfrm>
              <a:off x="4651168" y="1016858"/>
              <a:ext cx="311773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With </a:t>
              </a:r>
              <a:r>
                <a:rPr lang="en-US" dirty="0">
                  <a:solidFill>
                    <a:srgbClr val="DF1995"/>
                  </a:solidFill>
                  <a:latin typeface="+mj-lt"/>
                  <a:ea typeface="Montserrat"/>
                  <a:cs typeface="+mj-lt"/>
                  <a:sym typeface="Montserrat"/>
                </a:rPr>
                <a:t>run.ai </a:t>
              </a:r>
              <a:r>
                <a:rPr lang="en-US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</a:t>
              </a:r>
              <a:endPara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832535" y="3292852"/>
              <a:ext cx="877030" cy="621397"/>
              <a:chOff x="6421991" y="1457896"/>
              <a:chExt cx="1261926" cy="621397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25" name="Google Shape;1519;p119"/>
              <p:cNvSpPr txBox="1"/>
              <p:nvPr/>
            </p:nvSpPr>
            <p:spPr>
              <a:xfrm>
                <a:off x="6421991" y="1457896"/>
                <a:ext cx="126192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sp>
          <p:nvSpPr>
            <p:cNvPr id="249" name="Google Shape;1519;p119"/>
            <p:cNvSpPr txBox="1"/>
            <p:nvPr/>
          </p:nvSpPr>
          <p:spPr>
            <a:xfrm>
              <a:off x="6675889" y="2402677"/>
              <a:ext cx="442650" cy="156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271" name="Group 270"/>
            <p:cNvGrpSpPr/>
            <p:nvPr/>
          </p:nvGrpSpPr>
          <p:grpSpPr>
            <a:xfrm>
              <a:off x="5759924" y="3288309"/>
              <a:ext cx="861094" cy="621397"/>
              <a:chOff x="6421991" y="1457896"/>
              <a:chExt cx="1238996" cy="621397"/>
            </a:xfrm>
          </p:grpSpPr>
          <p:sp>
            <p:nvSpPr>
              <p:cNvPr id="272" name="Rectangle 27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73" name="Group 27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75" name="Google Shape;1519;p119"/>
              <p:cNvSpPr txBox="1"/>
              <p:nvPr/>
            </p:nvSpPr>
            <p:spPr>
              <a:xfrm>
                <a:off x="6421991" y="1457896"/>
                <a:ext cx="1238994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671377" y="3295542"/>
              <a:ext cx="861098" cy="621397"/>
              <a:chOff x="6421988" y="1457896"/>
              <a:chExt cx="1238999" cy="621397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00" name="Google Shape;1519;p119"/>
              <p:cNvSpPr txBox="1"/>
              <p:nvPr/>
            </p:nvSpPr>
            <p:spPr>
              <a:xfrm>
                <a:off x="6421988" y="1457896"/>
                <a:ext cx="123899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7582834" y="3291783"/>
              <a:ext cx="861094" cy="621397"/>
              <a:chOff x="6421991" y="1457896"/>
              <a:chExt cx="1238996" cy="621397"/>
            </a:xfrm>
          </p:grpSpPr>
          <p:sp>
            <p:nvSpPr>
              <p:cNvPr id="335" name="Rectangle 334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37" name="Group 336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38" name="Google Shape;1519;p119"/>
              <p:cNvSpPr txBox="1"/>
              <p:nvPr/>
            </p:nvSpPr>
            <p:spPr>
              <a:xfrm>
                <a:off x="6421991" y="1457896"/>
                <a:ext cx="123899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359" name="Straight Arrow Connector 358"/>
            <p:cNvCxnSpPr>
              <a:stCxn id="364" idx="2"/>
              <a:endCxn id="251" idx="0"/>
            </p:cNvCxnSpPr>
            <p:nvPr/>
          </p:nvCxnSpPr>
          <p:spPr>
            <a:xfrm>
              <a:off x="6782333" y="1931129"/>
              <a:ext cx="3616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cxnSpLocks/>
              <a:stCxn id="365" idx="2"/>
              <a:endCxn id="253" idx="0"/>
            </p:cNvCxnSpPr>
            <p:nvPr/>
          </p:nvCxnSpPr>
          <p:spPr>
            <a:xfrm>
              <a:off x="7193129" y="1931129"/>
              <a:ext cx="198671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cxnSpLocks/>
              <a:stCxn id="61" idx="2"/>
              <a:endCxn id="254" idx="0"/>
            </p:cNvCxnSpPr>
            <p:nvPr/>
          </p:nvCxnSpPr>
          <p:spPr>
            <a:xfrm>
              <a:off x="7313165" y="1624077"/>
              <a:ext cx="202535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cxnSpLocks/>
              <a:stCxn id="366" idx="2"/>
              <a:endCxn id="255" idx="0"/>
            </p:cNvCxnSpPr>
            <p:nvPr/>
          </p:nvCxnSpPr>
          <p:spPr>
            <a:xfrm>
              <a:off x="7574431" y="1931129"/>
              <a:ext cx="651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4" name="Graphic 363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3169" y="1592801"/>
              <a:ext cx="338328" cy="338328"/>
            </a:xfrm>
            <a:prstGeom prst="rect">
              <a:avLst/>
            </a:prstGeom>
          </p:spPr>
        </p:pic>
        <p:pic>
          <p:nvPicPr>
            <p:cNvPr id="366" name="Graphic 365" descr="Female Profile outline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05267" y="1592801"/>
              <a:ext cx="338328" cy="338328"/>
            </a:xfrm>
            <a:prstGeom prst="rect">
              <a:avLst/>
            </a:prstGeom>
          </p:spPr>
        </p:pic>
        <p:pic>
          <p:nvPicPr>
            <p:cNvPr id="367" name="Graphic 366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56376" y="1592801"/>
              <a:ext cx="338328" cy="338328"/>
            </a:xfrm>
            <a:prstGeom prst="rect">
              <a:avLst/>
            </a:prstGeom>
          </p:spPr>
        </p:pic>
        <p:pic>
          <p:nvPicPr>
            <p:cNvPr id="372" name="Graphic 371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0024" y="1592801"/>
              <a:ext cx="338328" cy="338328"/>
            </a:xfrm>
            <a:prstGeom prst="rect">
              <a:avLst/>
            </a:prstGeom>
          </p:spPr>
        </p:pic>
        <p:sp>
          <p:nvSpPr>
            <p:cNvPr id="375" name="Google Shape;1186;p101"/>
            <p:cNvSpPr txBox="1"/>
            <p:nvPr/>
          </p:nvSpPr>
          <p:spPr>
            <a:xfrm>
              <a:off x="4651169" y="1325238"/>
              <a:ext cx="1738120" cy="1458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can be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allocated a </a:t>
              </a:r>
              <a:r>
                <a:rPr lang="en-US" sz="800" b="1" i="1">
                  <a:latin typeface="+mj-lt"/>
                  <a:ea typeface="Montserrat"/>
                  <a:cs typeface="+mj-lt"/>
                  <a:sym typeface="Montserrat"/>
                </a:rPr>
                <a:t>fraction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 of a GPU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Prevents GPU compute power from being taken up by low usage tasks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Frees up GPU resources for other tasks 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that use them heavily</a:t>
              </a:r>
              <a:endParaRPr sz="800"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pic>
          <p:nvPicPr>
            <p:cNvPr id="61" name="Graphic 60" descr="Female Profile outline">
              <a:extLst>
                <a:ext uri="{FF2B5EF4-FFF2-40B4-BE49-F238E27FC236}">
                  <a16:creationId xmlns:a16="http://schemas.microsoft.com/office/drawing/2014/main" id="{EEBD8D07-EDA0-1D3C-A138-DBAE82AD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144001" y="1285749"/>
              <a:ext cx="338328" cy="338328"/>
            </a:xfrm>
            <a:prstGeom prst="rect">
              <a:avLst/>
            </a:prstGeom>
          </p:spPr>
        </p:pic>
        <p:pic>
          <p:nvPicPr>
            <p:cNvPr id="62" name="Graphic 61" descr="Male profile outline">
              <a:extLst>
                <a:ext uri="{FF2B5EF4-FFF2-40B4-BE49-F238E27FC236}">
                  <a16:creationId xmlns:a16="http://schemas.microsoft.com/office/drawing/2014/main" id="{7B70DB9D-081D-3E97-1A7C-C9ADE6BD0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9793" y="1285749"/>
              <a:ext cx="338328" cy="338328"/>
            </a:xfrm>
            <a:prstGeom prst="rect">
              <a:avLst/>
            </a:prstGeom>
          </p:spPr>
        </p:pic>
        <p:pic>
          <p:nvPicPr>
            <p:cNvPr id="63" name="Graphic 62" descr="Female Profile outline">
              <a:extLst>
                <a:ext uri="{FF2B5EF4-FFF2-40B4-BE49-F238E27FC236}">
                  <a16:creationId xmlns:a16="http://schemas.microsoft.com/office/drawing/2014/main" id="{4E7A3B76-7B6F-A47D-8FEE-783D45726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33812" y="1285749"/>
              <a:ext cx="338328" cy="338328"/>
            </a:xfrm>
            <a:prstGeom prst="rect">
              <a:avLst/>
            </a:prstGeom>
          </p:spPr>
        </p:pic>
        <p:pic>
          <p:nvPicPr>
            <p:cNvPr id="1408" name="Graphic 1407" descr="Male profile outline">
              <a:extLst>
                <a:ext uri="{FF2B5EF4-FFF2-40B4-BE49-F238E27FC236}">
                  <a16:creationId xmlns:a16="http://schemas.microsoft.com/office/drawing/2014/main" id="{3D455CC9-ABB6-2947-DB92-85088210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84921" y="1285749"/>
              <a:ext cx="338328" cy="338328"/>
            </a:xfrm>
            <a:prstGeom prst="rect">
              <a:avLst/>
            </a:prstGeom>
          </p:spPr>
        </p:pic>
        <p:pic>
          <p:nvPicPr>
            <p:cNvPr id="1410" name="Graphic 1409" descr="Male profile outline">
              <a:extLst>
                <a:ext uri="{FF2B5EF4-FFF2-40B4-BE49-F238E27FC236}">
                  <a16:creationId xmlns:a16="http://schemas.microsoft.com/office/drawing/2014/main" id="{74CA752B-1CAD-E1EC-43C0-8A28FA9E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10933" y="1285749"/>
              <a:ext cx="338328" cy="338328"/>
            </a:xfrm>
            <a:prstGeom prst="rect">
              <a:avLst/>
            </a:prstGeom>
          </p:spPr>
        </p:pic>
        <p:pic>
          <p:nvPicPr>
            <p:cNvPr id="365" name="Graphic 364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23965" y="1592801"/>
              <a:ext cx="338328" cy="338328"/>
            </a:xfrm>
            <a:prstGeom prst="rect">
              <a:avLst/>
            </a:prstGeom>
          </p:spPr>
        </p:pic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8903568D-0E24-BEF0-2BBE-9734B62E785B}"/>
                </a:ext>
              </a:extLst>
            </p:cNvPr>
            <p:cNvGrpSpPr/>
            <p:nvPr/>
          </p:nvGrpSpPr>
          <p:grpSpPr>
            <a:xfrm>
              <a:off x="7069350" y="2434175"/>
              <a:ext cx="1267399" cy="459161"/>
              <a:chOff x="7069350" y="2434175"/>
              <a:chExt cx="1267399" cy="459161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7069350" y="2434175"/>
                <a:ext cx="1267399" cy="45916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0820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2059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3298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74537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577649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2" name="Rectangle 1421">
                <a:extLst>
                  <a:ext uri="{FF2B5EF4-FFF2-40B4-BE49-F238E27FC236}">
                    <a16:creationId xmlns:a16="http://schemas.microsoft.com/office/drawing/2014/main" id="{B2811F83-5F90-EDFB-E3E3-0E34BF08600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3" name="Rectangle 1422">
                <a:extLst>
                  <a:ext uri="{FF2B5EF4-FFF2-40B4-BE49-F238E27FC236}">
                    <a16:creationId xmlns:a16="http://schemas.microsoft.com/office/drawing/2014/main" id="{EE1AA095-00B2-A89E-BF15-3C8AAA398420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4" name="Rectangle 1423">
                <a:extLst>
                  <a:ext uri="{FF2B5EF4-FFF2-40B4-BE49-F238E27FC236}">
                    <a16:creationId xmlns:a16="http://schemas.microsoft.com/office/drawing/2014/main" id="{3989E2BB-8493-16E1-2D51-F8A1FE9D48BC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5" name="Rectangle 1424">
                <a:extLst>
                  <a:ext uri="{FF2B5EF4-FFF2-40B4-BE49-F238E27FC236}">
                    <a16:creationId xmlns:a16="http://schemas.microsoft.com/office/drawing/2014/main" id="{36FCCA60-AB5B-543A-73B8-8B267620A39E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6" name="Rectangle 1425">
                <a:extLst>
                  <a:ext uri="{FF2B5EF4-FFF2-40B4-BE49-F238E27FC236}">
                    <a16:creationId xmlns:a16="http://schemas.microsoft.com/office/drawing/2014/main" id="{1517A75C-939F-67BB-1764-FDD1C71081E7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7" name="Rectangle 1426">
                <a:extLst>
                  <a:ext uri="{FF2B5EF4-FFF2-40B4-BE49-F238E27FC236}">
                    <a16:creationId xmlns:a16="http://schemas.microsoft.com/office/drawing/2014/main" id="{E2C50972-D514-08D4-1147-8C747C7C5985}"/>
                  </a:ext>
                </a:extLst>
              </p:cNvPr>
              <p:cNvSpPr/>
              <p:nvPr/>
            </p:nvSpPr>
            <p:spPr>
              <a:xfrm>
                <a:off x="77001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8" name="Rectangle 1427">
                <a:extLst>
                  <a:ext uri="{FF2B5EF4-FFF2-40B4-BE49-F238E27FC236}">
                    <a16:creationId xmlns:a16="http://schemas.microsoft.com/office/drawing/2014/main" id="{B01B1B32-4AAB-D1BC-A35A-1427B66A970F}"/>
                  </a:ext>
                </a:extLst>
              </p:cNvPr>
              <p:cNvSpPr/>
              <p:nvPr/>
            </p:nvSpPr>
            <p:spPr>
              <a:xfrm>
                <a:off x="78240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9" name="Rectangle 1428">
                <a:extLst>
                  <a:ext uri="{FF2B5EF4-FFF2-40B4-BE49-F238E27FC236}">
                    <a16:creationId xmlns:a16="http://schemas.microsoft.com/office/drawing/2014/main" id="{2A5CE167-917F-EC63-1EBE-62D0842B5B00}"/>
                  </a:ext>
                </a:extLst>
              </p:cNvPr>
              <p:cNvSpPr/>
              <p:nvPr/>
            </p:nvSpPr>
            <p:spPr>
              <a:xfrm>
                <a:off x="79479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0" name="Rectangle 1429">
                <a:extLst>
                  <a:ext uri="{FF2B5EF4-FFF2-40B4-BE49-F238E27FC236}">
                    <a16:creationId xmlns:a16="http://schemas.microsoft.com/office/drawing/2014/main" id="{D1C3B8DA-4CC5-7357-D33D-6A326826FB58}"/>
                  </a:ext>
                </a:extLst>
              </p:cNvPr>
              <p:cNvSpPr/>
              <p:nvPr/>
            </p:nvSpPr>
            <p:spPr>
              <a:xfrm>
                <a:off x="80718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1" name="Rectangle 1430">
                <a:extLst>
                  <a:ext uri="{FF2B5EF4-FFF2-40B4-BE49-F238E27FC236}">
                    <a16:creationId xmlns:a16="http://schemas.microsoft.com/office/drawing/2014/main" id="{15FEB554-A3F2-7E1E-7450-562870497D3E}"/>
                  </a:ext>
                </a:extLst>
              </p:cNvPr>
              <p:cNvSpPr/>
              <p:nvPr/>
            </p:nvSpPr>
            <p:spPr>
              <a:xfrm>
                <a:off x="819576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1433" name="Straight Arrow Connector 1432">
              <a:extLst>
                <a:ext uri="{FF2B5EF4-FFF2-40B4-BE49-F238E27FC236}">
                  <a16:creationId xmlns:a16="http://schemas.microsoft.com/office/drawing/2014/main" id="{FD6C9D8A-5DF7-3B4A-A367-AF37D6B422FB}"/>
                </a:ext>
              </a:extLst>
            </p:cNvPr>
            <p:cNvCxnSpPr>
              <a:cxnSpLocks/>
              <a:stCxn id="1408" idx="2"/>
              <a:endCxn id="1431" idx="0"/>
            </p:cNvCxnSpPr>
            <p:nvPr/>
          </p:nvCxnSpPr>
          <p:spPr>
            <a:xfrm flipH="1">
              <a:off x="8257711" y="1624077"/>
              <a:ext cx="49637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Arrow Connector 1435">
              <a:extLst>
                <a:ext uri="{FF2B5EF4-FFF2-40B4-BE49-F238E27FC236}">
                  <a16:creationId xmlns:a16="http://schemas.microsoft.com/office/drawing/2014/main" id="{C241D0C1-B18D-3C76-58A1-50F002D6F5AC}"/>
                </a:ext>
              </a:extLst>
            </p:cNvPr>
            <p:cNvCxnSpPr>
              <a:cxnSpLocks/>
              <a:stCxn id="372" idx="2"/>
              <a:endCxn id="1430" idx="0"/>
            </p:cNvCxnSpPr>
            <p:nvPr/>
          </p:nvCxnSpPr>
          <p:spPr>
            <a:xfrm flipH="1">
              <a:off x="8133812" y="1931129"/>
              <a:ext cx="325376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Arrow Connector 1438">
              <a:extLst>
                <a:ext uri="{FF2B5EF4-FFF2-40B4-BE49-F238E27FC236}">
                  <a16:creationId xmlns:a16="http://schemas.microsoft.com/office/drawing/2014/main" id="{2D3182E9-2F16-391D-2DE0-944175580BF0}"/>
                </a:ext>
              </a:extLst>
            </p:cNvPr>
            <p:cNvCxnSpPr>
              <a:cxnSpLocks/>
              <a:stCxn id="63" idx="2"/>
              <a:endCxn id="1429" idx="0"/>
            </p:cNvCxnSpPr>
            <p:nvPr/>
          </p:nvCxnSpPr>
          <p:spPr>
            <a:xfrm flipH="1">
              <a:off x="8009912" y="1624077"/>
              <a:ext cx="29306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2" name="Straight Arrow Connector 1441">
              <a:extLst>
                <a:ext uri="{FF2B5EF4-FFF2-40B4-BE49-F238E27FC236}">
                  <a16:creationId xmlns:a16="http://schemas.microsoft.com/office/drawing/2014/main" id="{C62A333E-685C-2F0B-4248-03AA6D6D1698}"/>
                </a:ext>
              </a:extLst>
            </p:cNvPr>
            <p:cNvCxnSpPr>
              <a:cxnSpLocks/>
              <a:stCxn id="367" idx="2"/>
              <a:endCxn id="1428" idx="0"/>
            </p:cNvCxnSpPr>
            <p:nvPr/>
          </p:nvCxnSpPr>
          <p:spPr>
            <a:xfrm flipH="1">
              <a:off x="7886013" y="1931129"/>
              <a:ext cx="139527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DD8DA07D-2A62-C057-84C4-841ABB0C4832}"/>
                </a:ext>
              </a:extLst>
            </p:cNvPr>
            <p:cNvCxnSpPr>
              <a:cxnSpLocks/>
              <a:stCxn id="62" idx="2"/>
              <a:endCxn id="1427" idx="0"/>
            </p:cNvCxnSpPr>
            <p:nvPr/>
          </p:nvCxnSpPr>
          <p:spPr>
            <a:xfrm flipH="1">
              <a:off x="7762113" y="1624077"/>
              <a:ext cx="4684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4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‘analysis’  low GPU usage</a:t>
            </a:r>
            <a:endParaRPr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grpSp>
        <p:nvGrpSpPr>
          <p:cNvPr id="1465" name="Group 1464">
            <a:extLst>
              <a:ext uri="{FF2B5EF4-FFF2-40B4-BE49-F238E27FC236}">
                <a16:creationId xmlns:a16="http://schemas.microsoft.com/office/drawing/2014/main" id="{9C534B40-B950-6861-3386-F74C0ECE55ED}"/>
              </a:ext>
            </a:extLst>
          </p:cNvPr>
          <p:cNvGrpSpPr/>
          <p:nvPr/>
        </p:nvGrpSpPr>
        <p:grpSpPr>
          <a:xfrm>
            <a:off x="4970834" y="1016858"/>
            <a:ext cx="3683848" cy="3014507"/>
            <a:chOff x="540028" y="1016858"/>
            <a:chExt cx="3683848" cy="3014507"/>
          </a:xfrm>
        </p:grpSpPr>
        <p:grpSp>
          <p:nvGrpSpPr>
            <p:cNvPr id="31" name="Group 30"/>
            <p:cNvGrpSpPr/>
            <p:nvPr/>
          </p:nvGrpSpPr>
          <p:grpSpPr>
            <a:xfrm>
              <a:off x="2698086" y="1523969"/>
              <a:ext cx="1525788" cy="471846"/>
              <a:chOff x="1693970" y="1060960"/>
              <a:chExt cx="1699823" cy="47184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  <a:cs typeface="+mj-lt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6" name="Google Shape;1519;p119"/>
              <p:cNvSpPr txBox="1"/>
              <p:nvPr/>
            </p:nvSpPr>
            <p:spPr>
              <a:xfrm>
                <a:off x="1693970" y="1060960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2698589" y="2031924"/>
              <a:ext cx="1525286" cy="469889"/>
              <a:chOff x="1694530" y="1062917"/>
              <a:chExt cx="1699263" cy="46988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24" name="Google Shape;1519;p119"/>
              <p:cNvSpPr txBox="1"/>
              <p:nvPr/>
            </p:nvSpPr>
            <p:spPr>
              <a:xfrm>
                <a:off x="1694530" y="1062917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11858" y="2525688"/>
              <a:ext cx="1512017" cy="484387"/>
              <a:chOff x="1709312" y="1048419"/>
              <a:chExt cx="1684481" cy="484387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49" name="Google Shape;1519;p119"/>
              <p:cNvSpPr txBox="1"/>
              <p:nvPr/>
            </p:nvSpPr>
            <p:spPr>
              <a:xfrm>
                <a:off x="1709312" y="1048419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2692013" y="3040687"/>
              <a:ext cx="1531863" cy="479635"/>
              <a:chOff x="1687203" y="1053171"/>
              <a:chExt cx="1706590" cy="479635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74" name="Google Shape;1519;p119"/>
              <p:cNvSpPr txBox="1"/>
              <p:nvPr/>
            </p:nvSpPr>
            <p:spPr>
              <a:xfrm>
                <a:off x="1687203" y="1053171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2700037" y="3549292"/>
              <a:ext cx="1523838" cy="482073"/>
              <a:chOff x="1696143" y="1050733"/>
              <a:chExt cx="1697650" cy="482073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210" name="Rectangle 20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00" name="Rectangle 19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99" name="Google Shape;1519;p119"/>
              <p:cNvSpPr txBox="1"/>
              <p:nvPr/>
            </p:nvSpPr>
            <p:spPr>
              <a:xfrm>
                <a:off x="1696143" y="1050733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220" name="Straight Arrow Connector 219"/>
            <p:cNvCxnSpPr/>
            <p:nvPr/>
          </p:nvCxnSpPr>
          <p:spPr>
            <a:xfrm>
              <a:off x="2652386" y="3803895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3" name="Graphic 302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97056" y="1599181"/>
              <a:ext cx="338328" cy="338328"/>
            </a:xfrm>
            <a:prstGeom prst="rect">
              <a:avLst/>
            </a:prstGeom>
          </p:spPr>
        </p:pic>
        <p:pic>
          <p:nvPicPr>
            <p:cNvPr id="309" name="Graphic 308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97056" y="2106559"/>
              <a:ext cx="338328" cy="338328"/>
            </a:xfrm>
            <a:prstGeom prst="rect">
              <a:avLst/>
            </a:prstGeom>
          </p:spPr>
        </p:pic>
        <p:pic>
          <p:nvPicPr>
            <p:cNvPr id="315" name="Graphic 314" descr="Female Profile outline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97056" y="2613937"/>
              <a:ext cx="338328" cy="338328"/>
            </a:xfrm>
            <a:prstGeom prst="rect">
              <a:avLst/>
            </a:prstGeom>
          </p:spPr>
        </p:pic>
        <p:pic>
          <p:nvPicPr>
            <p:cNvPr id="321" name="Graphic 320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97056" y="3121316"/>
              <a:ext cx="338328" cy="338328"/>
            </a:xfrm>
            <a:prstGeom prst="rect">
              <a:avLst/>
            </a:prstGeom>
          </p:spPr>
        </p:pic>
        <p:pic>
          <p:nvPicPr>
            <p:cNvPr id="327" name="Graphic 326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97056" y="3628695"/>
              <a:ext cx="338328" cy="338328"/>
            </a:xfrm>
            <a:prstGeom prst="rect">
              <a:avLst/>
            </a:prstGeom>
          </p:spPr>
        </p:pic>
        <p:cxnSp>
          <p:nvCxnSpPr>
            <p:cNvPr id="368" name="Straight Arrow Connector 367"/>
            <p:cNvCxnSpPr/>
            <p:nvPr/>
          </p:nvCxnSpPr>
          <p:spPr>
            <a:xfrm>
              <a:off x="2652386" y="3305797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>
              <a:off x="2652386" y="2794504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>
              <a:off x="2652386" y="2293393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>
              <a:off x="2652386" y="1768345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Google Shape;1252;p108"/>
            <p:cNvSpPr txBox="1"/>
            <p:nvPr/>
          </p:nvSpPr>
          <p:spPr>
            <a:xfrm>
              <a:off x="554785" y="1016858"/>
              <a:ext cx="189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Traditional</a:t>
              </a:r>
            </a:p>
          </p:txBody>
        </p:sp>
        <p:sp>
          <p:nvSpPr>
            <p:cNvPr id="391" name="Google Shape;1186;p101"/>
            <p:cNvSpPr txBox="1"/>
            <p:nvPr/>
          </p:nvSpPr>
          <p:spPr>
            <a:xfrm>
              <a:off x="540028" y="1325238"/>
              <a:ext cx="1738120" cy="467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must be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allocated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an entire GPU</a:t>
              </a: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4223569" y="4481264"/>
            <a:ext cx="898271" cy="330972"/>
            <a:chOff x="341225" y="4338148"/>
            <a:chExt cx="898271" cy="330972"/>
          </a:xfrm>
        </p:grpSpPr>
        <p:grpSp>
          <p:nvGrpSpPr>
            <p:cNvPr id="307" name="Group 306"/>
            <p:cNvGrpSpPr/>
            <p:nvPr/>
          </p:nvGrpSpPr>
          <p:grpSpPr>
            <a:xfrm>
              <a:off x="341225" y="4512154"/>
              <a:ext cx="898271" cy="156966"/>
              <a:chOff x="2123816" y="319310"/>
              <a:chExt cx="898271" cy="1569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123816" y="330803"/>
                <a:ext cx="185849" cy="145473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3" name="Google Shape;1519;p119"/>
              <p:cNvSpPr txBox="1"/>
              <p:nvPr/>
            </p:nvSpPr>
            <p:spPr>
              <a:xfrm>
                <a:off x="2367114" y="319310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Allocation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341225" y="4338148"/>
              <a:ext cx="898271" cy="156966"/>
              <a:chOff x="2123816" y="505765"/>
              <a:chExt cx="898271" cy="1569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2123816" y="517258"/>
                <a:ext cx="185849" cy="1454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1" name="Google Shape;1519;p119"/>
              <p:cNvSpPr txBox="1"/>
              <p:nvPr/>
            </p:nvSpPr>
            <p:spPr>
              <a:xfrm>
                <a:off x="2367114" y="505765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Usage</a:t>
                </a:r>
              </a:p>
            </p:txBody>
          </p:sp>
        </p:grpSp>
      </p:grpSp>
      <p:cxnSp>
        <p:nvCxnSpPr>
          <p:cNvPr id="316" name="Google Shape;1150;p101"/>
          <p:cNvCxnSpPr/>
          <p:nvPr/>
        </p:nvCxnSpPr>
        <p:spPr>
          <a:xfrm>
            <a:off x="4908455" y="1371595"/>
            <a:ext cx="0" cy="289091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1150;p101"/>
          <p:cNvCxnSpPr>
            <a:cxnSpLocks/>
          </p:cNvCxnSpPr>
          <p:nvPr/>
        </p:nvCxnSpPr>
        <p:spPr>
          <a:xfrm>
            <a:off x="652128" y="4180703"/>
            <a:ext cx="4142225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1150;p101"/>
          <p:cNvCxnSpPr/>
          <p:nvPr/>
        </p:nvCxnSpPr>
        <p:spPr>
          <a:xfrm>
            <a:off x="5040870" y="4180703"/>
            <a:ext cx="3673041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4" name="Group 1463">
            <a:extLst>
              <a:ext uri="{FF2B5EF4-FFF2-40B4-BE49-F238E27FC236}">
                <a16:creationId xmlns:a16="http://schemas.microsoft.com/office/drawing/2014/main" id="{96022A26-1D9E-0E11-AC7A-198A1961EEC7}"/>
              </a:ext>
            </a:extLst>
          </p:cNvPr>
          <p:cNvGrpSpPr/>
          <p:nvPr/>
        </p:nvGrpSpPr>
        <p:grpSpPr>
          <a:xfrm>
            <a:off x="497894" y="1016858"/>
            <a:ext cx="4272081" cy="2900081"/>
            <a:chOff x="4651168" y="1016858"/>
            <a:chExt cx="4272081" cy="2900081"/>
          </a:xfrm>
        </p:grpSpPr>
        <p:cxnSp>
          <p:nvCxnSpPr>
            <p:cNvPr id="360" name="Straight Arrow Connector 359"/>
            <p:cNvCxnSpPr>
              <a:cxnSpLocks/>
              <a:stCxn id="1410" idx="2"/>
              <a:endCxn id="252" idx="0"/>
            </p:cNvCxnSpPr>
            <p:nvPr/>
          </p:nvCxnSpPr>
          <p:spPr>
            <a:xfrm>
              <a:off x="6880097" y="1624077"/>
              <a:ext cx="38780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Google Shape;1252;p108"/>
            <p:cNvSpPr txBox="1"/>
            <p:nvPr/>
          </p:nvSpPr>
          <p:spPr>
            <a:xfrm>
              <a:off x="4651168" y="1016858"/>
              <a:ext cx="311773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With </a:t>
              </a:r>
              <a:r>
                <a:rPr lang="en-US" dirty="0">
                  <a:solidFill>
                    <a:srgbClr val="DF1995"/>
                  </a:solidFill>
                  <a:latin typeface="+mj-lt"/>
                  <a:ea typeface="Montserrat"/>
                  <a:cs typeface="+mj-lt"/>
                  <a:sym typeface="Montserrat"/>
                </a:rPr>
                <a:t>run.ai </a:t>
              </a:r>
              <a:r>
                <a:rPr lang="en-US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</a:t>
              </a:r>
              <a:endPara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832535" y="3292852"/>
              <a:ext cx="877030" cy="621397"/>
              <a:chOff x="6421991" y="1457896"/>
              <a:chExt cx="1261926" cy="621397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25" name="Google Shape;1519;p119"/>
              <p:cNvSpPr txBox="1"/>
              <p:nvPr/>
            </p:nvSpPr>
            <p:spPr>
              <a:xfrm>
                <a:off x="6421991" y="1457896"/>
                <a:ext cx="126192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sp>
          <p:nvSpPr>
            <p:cNvPr id="249" name="Google Shape;1519;p119"/>
            <p:cNvSpPr txBox="1"/>
            <p:nvPr/>
          </p:nvSpPr>
          <p:spPr>
            <a:xfrm>
              <a:off x="6675889" y="2402677"/>
              <a:ext cx="442650" cy="156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271" name="Group 270"/>
            <p:cNvGrpSpPr/>
            <p:nvPr/>
          </p:nvGrpSpPr>
          <p:grpSpPr>
            <a:xfrm>
              <a:off x="5759924" y="3288309"/>
              <a:ext cx="861094" cy="621397"/>
              <a:chOff x="6421991" y="1457896"/>
              <a:chExt cx="1238996" cy="621397"/>
            </a:xfrm>
          </p:grpSpPr>
          <p:sp>
            <p:nvSpPr>
              <p:cNvPr id="272" name="Rectangle 27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73" name="Group 27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75" name="Google Shape;1519;p119"/>
              <p:cNvSpPr txBox="1"/>
              <p:nvPr/>
            </p:nvSpPr>
            <p:spPr>
              <a:xfrm>
                <a:off x="6421991" y="1457896"/>
                <a:ext cx="1238994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671377" y="3295542"/>
              <a:ext cx="861098" cy="621397"/>
              <a:chOff x="6421988" y="1457896"/>
              <a:chExt cx="1238999" cy="621397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00" name="Google Shape;1519;p119"/>
              <p:cNvSpPr txBox="1"/>
              <p:nvPr/>
            </p:nvSpPr>
            <p:spPr>
              <a:xfrm>
                <a:off x="6421988" y="1457896"/>
                <a:ext cx="123899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7582834" y="3291783"/>
              <a:ext cx="861094" cy="621397"/>
              <a:chOff x="6421991" y="1457896"/>
              <a:chExt cx="1238996" cy="621397"/>
            </a:xfrm>
          </p:grpSpPr>
          <p:sp>
            <p:nvSpPr>
              <p:cNvPr id="335" name="Rectangle 334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37" name="Group 336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38" name="Google Shape;1519;p119"/>
              <p:cNvSpPr txBox="1"/>
              <p:nvPr/>
            </p:nvSpPr>
            <p:spPr>
              <a:xfrm>
                <a:off x="6421991" y="1457896"/>
                <a:ext cx="123899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359" name="Straight Arrow Connector 358"/>
            <p:cNvCxnSpPr>
              <a:stCxn id="364" idx="2"/>
              <a:endCxn id="251" idx="0"/>
            </p:cNvCxnSpPr>
            <p:nvPr/>
          </p:nvCxnSpPr>
          <p:spPr>
            <a:xfrm>
              <a:off x="6782333" y="1931129"/>
              <a:ext cx="3616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cxnSpLocks/>
              <a:stCxn id="365" idx="2"/>
              <a:endCxn id="253" idx="0"/>
            </p:cNvCxnSpPr>
            <p:nvPr/>
          </p:nvCxnSpPr>
          <p:spPr>
            <a:xfrm>
              <a:off x="7193129" y="1931129"/>
              <a:ext cx="198671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cxnSpLocks/>
              <a:stCxn id="61" idx="2"/>
              <a:endCxn id="254" idx="0"/>
            </p:cNvCxnSpPr>
            <p:nvPr/>
          </p:nvCxnSpPr>
          <p:spPr>
            <a:xfrm>
              <a:off x="7313165" y="1624077"/>
              <a:ext cx="202535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cxnSpLocks/>
              <a:stCxn id="366" idx="2"/>
              <a:endCxn id="255" idx="0"/>
            </p:cNvCxnSpPr>
            <p:nvPr/>
          </p:nvCxnSpPr>
          <p:spPr>
            <a:xfrm>
              <a:off x="7574431" y="1931129"/>
              <a:ext cx="651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4" name="Graphic 363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3169" y="1592801"/>
              <a:ext cx="338328" cy="338328"/>
            </a:xfrm>
            <a:prstGeom prst="rect">
              <a:avLst/>
            </a:prstGeom>
          </p:spPr>
        </p:pic>
        <p:pic>
          <p:nvPicPr>
            <p:cNvPr id="366" name="Graphic 365" descr="Female Profile outline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05267" y="1592801"/>
              <a:ext cx="338328" cy="338328"/>
            </a:xfrm>
            <a:prstGeom prst="rect">
              <a:avLst/>
            </a:prstGeom>
          </p:spPr>
        </p:pic>
        <p:pic>
          <p:nvPicPr>
            <p:cNvPr id="367" name="Graphic 366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56376" y="1592801"/>
              <a:ext cx="338328" cy="338328"/>
            </a:xfrm>
            <a:prstGeom prst="rect">
              <a:avLst/>
            </a:prstGeom>
          </p:spPr>
        </p:pic>
        <p:pic>
          <p:nvPicPr>
            <p:cNvPr id="372" name="Graphic 371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0024" y="1592801"/>
              <a:ext cx="338328" cy="338328"/>
            </a:xfrm>
            <a:prstGeom prst="rect">
              <a:avLst/>
            </a:prstGeom>
          </p:spPr>
        </p:pic>
        <p:sp>
          <p:nvSpPr>
            <p:cNvPr id="375" name="Google Shape;1186;p101"/>
            <p:cNvSpPr txBox="1"/>
            <p:nvPr/>
          </p:nvSpPr>
          <p:spPr>
            <a:xfrm>
              <a:off x="4651169" y="1325238"/>
              <a:ext cx="1738120" cy="1458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can be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allocated a </a:t>
              </a:r>
              <a:r>
                <a:rPr lang="en-US" sz="800" b="1" i="1">
                  <a:latin typeface="+mj-lt"/>
                  <a:ea typeface="Montserrat"/>
                  <a:cs typeface="+mj-lt"/>
                  <a:sym typeface="Montserrat"/>
                </a:rPr>
                <a:t>fraction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 of a GPU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Prevents GPU compute power from being taken up by low usage tasks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Frees up GPU resources for other tasks 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that use them heavily</a:t>
              </a:r>
              <a:endParaRPr sz="800"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pic>
          <p:nvPicPr>
            <p:cNvPr id="61" name="Graphic 60" descr="Female Profile outline">
              <a:extLst>
                <a:ext uri="{FF2B5EF4-FFF2-40B4-BE49-F238E27FC236}">
                  <a16:creationId xmlns:a16="http://schemas.microsoft.com/office/drawing/2014/main" id="{EEBD8D07-EDA0-1D3C-A138-DBAE82AD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144001" y="1285749"/>
              <a:ext cx="338328" cy="338328"/>
            </a:xfrm>
            <a:prstGeom prst="rect">
              <a:avLst/>
            </a:prstGeom>
          </p:spPr>
        </p:pic>
        <p:pic>
          <p:nvPicPr>
            <p:cNvPr id="62" name="Graphic 61" descr="Male profile outline">
              <a:extLst>
                <a:ext uri="{FF2B5EF4-FFF2-40B4-BE49-F238E27FC236}">
                  <a16:creationId xmlns:a16="http://schemas.microsoft.com/office/drawing/2014/main" id="{7B70DB9D-081D-3E97-1A7C-C9ADE6BD0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9793" y="1285749"/>
              <a:ext cx="338328" cy="338328"/>
            </a:xfrm>
            <a:prstGeom prst="rect">
              <a:avLst/>
            </a:prstGeom>
          </p:spPr>
        </p:pic>
        <p:pic>
          <p:nvPicPr>
            <p:cNvPr id="63" name="Graphic 62" descr="Female Profile outline">
              <a:extLst>
                <a:ext uri="{FF2B5EF4-FFF2-40B4-BE49-F238E27FC236}">
                  <a16:creationId xmlns:a16="http://schemas.microsoft.com/office/drawing/2014/main" id="{4E7A3B76-7B6F-A47D-8FEE-783D45726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33812" y="1285749"/>
              <a:ext cx="338328" cy="338328"/>
            </a:xfrm>
            <a:prstGeom prst="rect">
              <a:avLst/>
            </a:prstGeom>
          </p:spPr>
        </p:pic>
        <p:pic>
          <p:nvPicPr>
            <p:cNvPr id="1408" name="Graphic 1407" descr="Male profile outline">
              <a:extLst>
                <a:ext uri="{FF2B5EF4-FFF2-40B4-BE49-F238E27FC236}">
                  <a16:creationId xmlns:a16="http://schemas.microsoft.com/office/drawing/2014/main" id="{3D455CC9-ABB6-2947-DB92-85088210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84921" y="1285749"/>
              <a:ext cx="338328" cy="338328"/>
            </a:xfrm>
            <a:prstGeom prst="rect">
              <a:avLst/>
            </a:prstGeom>
          </p:spPr>
        </p:pic>
        <p:pic>
          <p:nvPicPr>
            <p:cNvPr id="1410" name="Graphic 1409" descr="Male profile outline">
              <a:extLst>
                <a:ext uri="{FF2B5EF4-FFF2-40B4-BE49-F238E27FC236}">
                  <a16:creationId xmlns:a16="http://schemas.microsoft.com/office/drawing/2014/main" id="{74CA752B-1CAD-E1EC-43C0-8A28FA9E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10933" y="1285749"/>
              <a:ext cx="338328" cy="338328"/>
            </a:xfrm>
            <a:prstGeom prst="rect">
              <a:avLst/>
            </a:prstGeom>
          </p:spPr>
        </p:pic>
        <p:pic>
          <p:nvPicPr>
            <p:cNvPr id="365" name="Graphic 364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23965" y="1592801"/>
              <a:ext cx="338328" cy="338328"/>
            </a:xfrm>
            <a:prstGeom prst="rect">
              <a:avLst/>
            </a:prstGeom>
          </p:spPr>
        </p:pic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8903568D-0E24-BEF0-2BBE-9734B62E785B}"/>
                </a:ext>
              </a:extLst>
            </p:cNvPr>
            <p:cNvGrpSpPr/>
            <p:nvPr/>
          </p:nvGrpSpPr>
          <p:grpSpPr>
            <a:xfrm>
              <a:off x="7069350" y="2434175"/>
              <a:ext cx="1267399" cy="459161"/>
              <a:chOff x="7069350" y="2434175"/>
              <a:chExt cx="1267399" cy="459161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7069350" y="2434175"/>
                <a:ext cx="1267399" cy="45916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0820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2059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3298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74537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577649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2" name="Rectangle 1421">
                <a:extLst>
                  <a:ext uri="{FF2B5EF4-FFF2-40B4-BE49-F238E27FC236}">
                    <a16:creationId xmlns:a16="http://schemas.microsoft.com/office/drawing/2014/main" id="{B2811F83-5F90-EDFB-E3E3-0E34BF08600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3" name="Rectangle 1422">
                <a:extLst>
                  <a:ext uri="{FF2B5EF4-FFF2-40B4-BE49-F238E27FC236}">
                    <a16:creationId xmlns:a16="http://schemas.microsoft.com/office/drawing/2014/main" id="{EE1AA095-00B2-A89E-BF15-3C8AAA398420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4" name="Rectangle 1423">
                <a:extLst>
                  <a:ext uri="{FF2B5EF4-FFF2-40B4-BE49-F238E27FC236}">
                    <a16:creationId xmlns:a16="http://schemas.microsoft.com/office/drawing/2014/main" id="{3989E2BB-8493-16E1-2D51-F8A1FE9D48BC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5" name="Rectangle 1424">
                <a:extLst>
                  <a:ext uri="{FF2B5EF4-FFF2-40B4-BE49-F238E27FC236}">
                    <a16:creationId xmlns:a16="http://schemas.microsoft.com/office/drawing/2014/main" id="{36FCCA60-AB5B-543A-73B8-8B267620A39E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6" name="Rectangle 1425">
                <a:extLst>
                  <a:ext uri="{FF2B5EF4-FFF2-40B4-BE49-F238E27FC236}">
                    <a16:creationId xmlns:a16="http://schemas.microsoft.com/office/drawing/2014/main" id="{1517A75C-939F-67BB-1764-FDD1C71081E7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7" name="Rectangle 1426">
                <a:extLst>
                  <a:ext uri="{FF2B5EF4-FFF2-40B4-BE49-F238E27FC236}">
                    <a16:creationId xmlns:a16="http://schemas.microsoft.com/office/drawing/2014/main" id="{E2C50972-D514-08D4-1147-8C747C7C5985}"/>
                  </a:ext>
                </a:extLst>
              </p:cNvPr>
              <p:cNvSpPr/>
              <p:nvPr/>
            </p:nvSpPr>
            <p:spPr>
              <a:xfrm>
                <a:off x="77001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8" name="Rectangle 1427">
                <a:extLst>
                  <a:ext uri="{FF2B5EF4-FFF2-40B4-BE49-F238E27FC236}">
                    <a16:creationId xmlns:a16="http://schemas.microsoft.com/office/drawing/2014/main" id="{B01B1B32-4AAB-D1BC-A35A-1427B66A970F}"/>
                  </a:ext>
                </a:extLst>
              </p:cNvPr>
              <p:cNvSpPr/>
              <p:nvPr/>
            </p:nvSpPr>
            <p:spPr>
              <a:xfrm>
                <a:off x="78240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9" name="Rectangle 1428">
                <a:extLst>
                  <a:ext uri="{FF2B5EF4-FFF2-40B4-BE49-F238E27FC236}">
                    <a16:creationId xmlns:a16="http://schemas.microsoft.com/office/drawing/2014/main" id="{2A5CE167-917F-EC63-1EBE-62D0842B5B00}"/>
                  </a:ext>
                </a:extLst>
              </p:cNvPr>
              <p:cNvSpPr/>
              <p:nvPr/>
            </p:nvSpPr>
            <p:spPr>
              <a:xfrm>
                <a:off x="79479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0" name="Rectangle 1429">
                <a:extLst>
                  <a:ext uri="{FF2B5EF4-FFF2-40B4-BE49-F238E27FC236}">
                    <a16:creationId xmlns:a16="http://schemas.microsoft.com/office/drawing/2014/main" id="{D1C3B8DA-4CC5-7357-D33D-6A326826FB58}"/>
                  </a:ext>
                </a:extLst>
              </p:cNvPr>
              <p:cNvSpPr/>
              <p:nvPr/>
            </p:nvSpPr>
            <p:spPr>
              <a:xfrm>
                <a:off x="80718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1" name="Rectangle 1430">
                <a:extLst>
                  <a:ext uri="{FF2B5EF4-FFF2-40B4-BE49-F238E27FC236}">
                    <a16:creationId xmlns:a16="http://schemas.microsoft.com/office/drawing/2014/main" id="{15FEB554-A3F2-7E1E-7450-562870497D3E}"/>
                  </a:ext>
                </a:extLst>
              </p:cNvPr>
              <p:cNvSpPr/>
              <p:nvPr/>
            </p:nvSpPr>
            <p:spPr>
              <a:xfrm>
                <a:off x="819576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1433" name="Straight Arrow Connector 1432">
              <a:extLst>
                <a:ext uri="{FF2B5EF4-FFF2-40B4-BE49-F238E27FC236}">
                  <a16:creationId xmlns:a16="http://schemas.microsoft.com/office/drawing/2014/main" id="{FD6C9D8A-5DF7-3B4A-A367-AF37D6B422FB}"/>
                </a:ext>
              </a:extLst>
            </p:cNvPr>
            <p:cNvCxnSpPr>
              <a:cxnSpLocks/>
              <a:stCxn id="1408" idx="2"/>
              <a:endCxn id="1431" idx="0"/>
            </p:cNvCxnSpPr>
            <p:nvPr/>
          </p:nvCxnSpPr>
          <p:spPr>
            <a:xfrm flipH="1">
              <a:off x="8257711" y="1624077"/>
              <a:ext cx="49637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Arrow Connector 1435">
              <a:extLst>
                <a:ext uri="{FF2B5EF4-FFF2-40B4-BE49-F238E27FC236}">
                  <a16:creationId xmlns:a16="http://schemas.microsoft.com/office/drawing/2014/main" id="{C241D0C1-B18D-3C76-58A1-50F002D6F5AC}"/>
                </a:ext>
              </a:extLst>
            </p:cNvPr>
            <p:cNvCxnSpPr>
              <a:cxnSpLocks/>
              <a:stCxn id="372" idx="2"/>
              <a:endCxn id="1430" idx="0"/>
            </p:cNvCxnSpPr>
            <p:nvPr/>
          </p:nvCxnSpPr>
          <p:spPr>
            <a:xfrm flipH="1">
              <a:off x="8133812" y="1931129"/>
              <a:ext cx="325376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Arrow Connector 1438">
              <a:extLst>
                <a:ext uri="{FF2B5EF4-FFF2-40B4-BE49-F238E27FC236}">
                  <a16:creationId xmlns:a16="http://schemas.microsoft.com/office/drawing/2014/main" id="{2D3182E9-2F16-391D-2DE0-944175580BF0}"/>
                </a:ext>
              </a:extLst>
            </p:cNvPr>
            <p:cNvCxnSpPr>
              <a:cxnSpLocks/>
              <a:stCxn id="63" idx="2"/>
              <a:endCxn id="1429" idx="0"/>
            </p:cNvCxnSpPr>
            <p:nvPr/>
          </p:nvCxnSpPr>
          <p:spPr>
            <a:xfrm flipH="1">
              <a:off x="8009912" y="1624077"/>
              <a:ext cx="29306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2" name="Straight Arrow Connector 1441">
              <a:extLst>
                <a:ext uri="{FF2B5EF4-FFF2-40B4-BE49-F238E27FC236}">
                  <a16:creationId xmlns:a16="http://schemas.microsoft.com/office/drawing/2014/main" id="{C62A333E-685C-2F0B-4248-03AA6D6D1698}"/>
                </a:ext>
              </a:extLst>
            </p:cNvPr>
            <p:cNvCxnSpPr>
              <a:cxnSpLocks/>
              <a:stCxn id="367" idx="2"/>
              <a:endCxn id="1428" idx="0"/>
            </p:cNvCxnSpPr>
            <p:nvPr/>
          </p:nvCxnSpPr>
          <p:spPr>
            <a:xfrm flipH="1">
              <a:off x="7886013" y="1931129"/>
              <a:ext cx="139527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DD8DA07D-2A62-C057-84C4-841ABB0C4832}"/>
                </a:ext>
              </a:extLst>
            </p:cNvPr>
            <p:cNvCxnSpPr>
              <a:cxnSpLocks/>
              <a:stCxn id="62" idx="2"/>
              <a:endCxn id="1427" idx="0"/>
            </p:cNvCxnSpPr>
            <p:nvPr/>
          </p:nvCxnSpPr>
          <p:spPr>
            <a:xfrm flipH="1">
              <a:off x="7762113" y="1624077"/>
              <a:ext cx="4684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76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‘analysis’  low GPU usage</a:t>
            </a:r>
            <a:endParaRPr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grpSp>
        <p:nvGrpSpPr>
          <p:cNvPr id="1465" name="Group 1464">
            <a:extLst>
              <a:ext uri="{FF2B5EF4-FFF2-40B4-BE49-F238E27FC236}">
                <a16:creationId xmlns:a16="http://schemas.microsoft.com/office/drawing/2014/main" id="{9C534B40-B950-6861-3386-F74C0ECE55ED}"/>
              </a:ext>
            </a:extLst>
          </p:cNvPr>
          <p:cNvGrpSpPr/>
          <p:nvPr/>
        </p:nvGrpSpPr>
        <p:grpSpPr>
          <a:xfrm>
            <a:off x="4970834" y="1016858"/>
            <a:ext cx="3683848" cy="3014507"/>
            <a:chOff x="540028" y="1016858"/>
            <a:chExt cx="3683848" cy="3014507"/>
          </a:xfrm>
        </p:grpSpPr>
        <p:grpSp>
          <p:nvGrpSpPr>
            <p:cNvPr id="31" name="Group 30"/>
            <p:cNvGrpSpPr/>
            <p:nvPr/>
          </p:nvGrpSpPr>
          <p:grpSpPr>
            <a:xfrm>
              <a:off x="2698086" y="1523969"/>
              <a:ext cx="1525788" cy="471846"/>
              <a:chOff x="1693970" y="1060960"/>
              <a:chExt cx="1699823" cy="47184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6" name="Google Shape;1519;p119"/>
              <p:cNvSpPr txBox="1"/>
              <p:nvPr/>
            </p:nvSpPr>
            <p:spPr>
              <a:xfrm>
                <a:off x="1693970" y="1060960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2698589" y="2031924"/>
              <a:ext cx="1525286" cy="469889"/>
              <a:chOff x="1694530" y="1062917"/>
              <a:chExt cx="1699263" cy="46988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24" name="Google Shape;1519;p119"/>
              <p:cNvSpPr txBox="1"/>
              <p:nvPr/>
            </p:nvSpPr>
            <p:spPr>
              <a:xfrm>
                <a:off x="1694530" y="1062917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11858" y="2525688"/>
              <a:ext cx="1512017" cy="484387"/>
              <a:chOff x="1709312" y="1048419"/>
              <a:chExt cx="1684481" cy="484387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49" name="Google Shape;1519;p119"/>
              <p:cNvSpPr txBox="1"/>
              <p:nvPr/>
            </p:nvSpPr>
            <p:spPr>
              <a:xfrm>
                <a:off x="1709312" y="1048419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2692013" y="3040687"/>
              <a:ext cx="1531863" cy="479635"/>
              <a:chOff x="1687203" y="1053171"/>
              <a:chExt cx="1706590" cy="479635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74" name="Google Shape;1519;p119"/>
              <p:cNvSpPr txBox="1"/>
              <p:nvPr/>
            </p:nvSpPr>
            <p:spPr>
              <a:xfrm>
                <a:off x="1687203" y="1053171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2700037" y="3549292"/>
              <a:ext cx="1523838" cy="482073"/>
              <a:chOff x="1696143" y="1050733"/>
              <a:chExt cx="1697650" cy="482073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210" name="Rectangle 20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00" name="Rectangle 19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99" name="Google Shape;1519;p119"/>
              <p:cNvSpPr txBox="1"/>
              <p:nvPr/>
            </p:nvSpPr>
            <p:spPr>
              <a:xfrm>
                <a:off x="1696143" y="1050733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220" name="Straight Arrow Connector 219"/>
            <p:cNvCxnSpPr/>
            <p:nvPr/>
          </p:nvCxnSpPr>
          <p:spPr>
            <a:xfrm>
              <a:off x="2652386" y="3803895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3" name="Graphic 302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97056" y="1599181"/>
              <a:ext cx="338328" cy="338328"/>
            </a:xfrm>
            <a:prstGeom prst="rect">
              <a:avLst/>
            </a:prstGeom>
          </p:spPr>
        </p:pic>
        <p:pic>
          <p:nvPicPr>
            <p:cNvPr id="309" name="Graphic 308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97056" y="2106559"/>
              <a:ext cx="338328" cy="338328"/>
            </a:xfrm>
            <a:prstGeom prst="rect">
              <a:avLst/>
            </a:prstGeom>
          </p:spPr>
        </p:pic>
        <p:pic>
          <p:nvPicPr>
            <p:cNvPr id="315" name="Graphic 314" descr="Female Profile outline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97056" y="2613937"/>
              <a:ext cx="338328" cy="338328"/>
            </a:xfrm>
            <a:prstGeom prst="rect">
              <a:avLst/>
            </a:prstGeom>
          </p:spPr>
        </p:pic>
        <p:pic>
          <p:nvPicPr>
            <p:cNvPr id="321" name="Graphic 320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97056" y="3121316"/>
              <a:ext cx="338328" cy="338328"/>
            </a:xfrm>
            <a:prstGeom prst="rect">
              <a:avLst/>
            </a:prstGeom>
          </p:spPr>
        </p:pic>
        <p:pic>
          <p:nvPicPr>
            <p:cNvPr id="327" name="Graphic 326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97056" y="3628695"/>
              <a:ext cx="338328" cy="338328"/>
            </a:xfrm>
            <a:prstGeom prst="rect">
              <a:avLst/>
            </a:prstGeom>
          </p:spPr>
        </p:pic>
        <p:cxnSp>
          <p:nvCxnSpPr>
            <p:cNvPr id="368" name="Straight Arrow Connector 367"/>
            <p:cNvCxnSpPr/>
            <p:nvPr/>
          </p:nvCxnSpPr>
          <p:spPr>
            <a:xfrm>
              <a:off x="2652386" y="3305797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>
              <a:off x="2652386" y="2794504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>
              <a:off x="2652386" y="2293393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>
              <a:off x="2652386" y="1768345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Google Shape;1252;p108"/>
            <p:cNvSpPr txBox="1"/>
            <p:nvPr/>
          </p:nvSpPr>
          <p:spPr>
            <a:xfrm>
              <a:off x="554785" y="1016858"/>
              <a:ext cx="189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Traditional</a:t>
              </a:r>
            </a:p>
          </p:txBody>
        </p:sp>
        <p:sp>
          <p:nvSpPr>
            <p:cNvPr id="391" name="Google Shape;1186;p101"/>
            <p:cNvSpPr txBox="1"/>
            <p:nvPr/>
          </p:nvSpPr>
          <p:spPr>
            <a:xfrm>
              <a:off x="540028" y="1325238"/>
              <a:ext cx="1738120" cy="2166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must be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allocated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an entire GPU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Because most of a data scientist’s day does </a:t>
              </a:r>
              <a:r>
                <a:rPr lang="en-US" sz="800" i="1" dirty="0">
                  <a:latin typeface="+mj-lt"/>
                  <a:ea typeface="Montserrat"/>
                  <a:cs typeface="+mj-lt"/>
                  <a:sym typeface="Montserrat"/>
                </a:rPr>
                <a:t>not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consist of training inference or ETL,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GPU usage tends to be 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low and Most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 GPU compute power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sits idle 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most of the time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Less GPU resources 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are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available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for other tasks that use them heavily</a:t>
              </a:r>
              <a:endParaRPr sz="800" dirty="0"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4223569" y="4481264"/>
            <a:ext cx="898271" cy="330972"/>
            <a:chOff x="341225" y="4338148"/>
            <a:chExt cx="898271" cy="330972"/>
          </a:xfrm>
        </p:grpSpPr>
        <p:grpSp>
          <p:nvGrpSpPr>
            <p:cNvPr id="307" name="Group 306"/>
            <p:cNvGrpSpPr/>
            <p:nvPr/>
          </p:nvGrpSpPr>
          <p:grpSpPr>
            <a:xfrm>
              <a:off x="341225" y="4512154"/>
              <a:ext cx="898271" cy="156966"/>
              <a:chOff x="2123816" y="319310"/>
              <a:chExt cx="898271" cy="1569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123816" y="330803"/>
                <a:ext cx="185849" cy="145473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3" name="Google Shape;1519;p119"/>
              <p:cNvSpPr txBox="1"/>
              <p:nvPr/>
            </p:nvSpPr>
            <p:spPr>
              <a:xfrm>
                <a:off x="2367114" y="319310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Allocation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341225" y="4338148"/>
              <a:ext cx="898271" cy="156966"/>
              <a:chOff x="2123816" y="505765"/>
              <a:chExt cx="898271" cy="1569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2123816" y="517258"/>
                <a:ext cx="185849" cy="1454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1" name="Google Shape;1519;p119"/>
              <p:cNvSpPr txBox="1"/>
              <p:nvPr/>
            </p:nvSpPr>
            <p:spPr>
              <a:xfrm>
                <a:off x="2367114" y="505765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Usage</a:t>
                </a:r>
              </a:p>
            </p:txBody>
          </p:sp>
        </p:grpSp>
      </p:grpSp>
      <p:cxnSp>
        <p:nvCxnSpPr>
          <p:cNvPr id="316" name="Google Shape;1150;p101"/>
          <p:cNvCxnSpPr/>
          <p:nvPr/>
        </p:nvCxnSpPr>
        <p:spPr>
          <a:xfrm>
            <a:off x="4908455" y="1371595"/>
            <a:ext cx="0" cy="289091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1150;p101"/>
          <p:cNvCxnSpPr>
            <a:cxnSpLocks/>
          </p:cNvCxnSpPr>
          <p:nvPr/>
        </p:nvCxnSpPr>
        <p:spPr>
          <a:xfrm>
            <a:off x="652128" y="4180703"/>
            <a:ext cx="4142225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1150;p101"/>
          <p:cNvCxnSpPr/>
          <p:nvPr/>
        </p:nvCxnSpPr>
        <p:spPr>
          <a:xfrm>
            <a:off x="5040870" y="4180703"/>
            <a:ext cx="3673041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4" name="Group 1463">
            <a:extLst>
              <a:ext uri="{FF2B5EF4-FFF2-40B4-BE49-F238E27FC236}">
                <a16:creationId xmlns:a16="http://schemas.microsoft.com/office/drawing/2014/main" id="{96022A26-1D9E-0E11-AC7A-198A1961EEC7}"/>
              </a:ext>
            </a:extLst>
          </p:cNvPr>
          <p:cNvGrpSpPr/>
          <p:nvPr/>
        </p:nvGrpSpPr>
        <p:grpSpPr>
          <a:xfrm>
            <a:off x="497894" y="1016858"/>
            <a:ext cx="4272081" cy="2900081"/>
            <a:chOff x="4651168" y="1016858"/>
            <a:chExt cx="4272081" cy="2900081"/>
          </a:xfrm>
        </p:grpSpPr>
        <p:cxnSp>
          <p:nvCxnSpPr>
            <p:cNvPr id="360" name="Straight Arrow Connector 359"/>
            <p:cNvCxnSpPr>
              <a:cxnSpLocks/>
              <a:stCxn id="1410" idx="2"/>
              <a:endCxn id="252" idx="0"/>
            </p:cNvCxnSpPr>
            <p:nvPr/>
          </p:nvCxnSpPr>
          <p:spPr>
            <a:xfrm>
              <a:off x="6880097" y="1624077"/>
              <a:ext cx="38780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Google Shape;1252;p108"/>
            <p:cNvSpPr txBox="1"/>
            <p:nvPr/>
          </p:nvSpPr>
          <p:spPr>
            <a:xfrm>
              <a:off x="4651168" y="1016858"/>
              <a:ext cx="311773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With </a:t>
              </a:r>
              <a:r>
                <a:rPr lang="en-US" dirty="0">
                  <a:solidFill>
                    <a:srgbClr val="DF1995"/>
                  </a:solidFill>
                  <a:latin typeface="+mj-lt"/>
                  <a:ea typeface="Montserrat"/>
                  <a:cs typeface="+mj-lt"/>
                  <a:sym typeface="Montserrat"/>
                </a:rPr>
                <a:t>run.ai </a:t>
              </a:r>
              <a:r>
                <a:rPr lang="en-US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</a:t>
              </a:r>
              <a:endPara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832535" y="3292852"/>
              <a:ext cx="877030" cy="621397"/>
              <a:chOff x="6421991" y="1457896"/>
              <a:chExt cx="1261926" cy="621397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25" name="Google Shape;1519;p119"/>
              <p:cNvSpPr txBox="1"/>
              <p:nvPr/>
            </p:nvSpPr>
            <p:spPr>
              <a:xfrm>
                <a:off x="6421991" y="1457896"/>
                <a:ext cx="126192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sp>
          <p:nvSpPr>
            <p:cNvPr id="249" name="Google Shape;1519;p119"/>
            <p:cNvSpPr txBox="1"/>
            <p:nvPr/>
          </p:nvSpPr>
          <p:spPr>
            <a:xfrm>
              <a:off x="6675889" y="2402677"/>
              <a:ext cx="442650" cy="156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271" name="Group 270"/>
            <p:cNvGrpSpPr/>
            <p:nvPr/>
          </p:nvGrpSpPr>
          <p:grpSpPr>
            <a:xfrm>
              <a:off x="5759924" y="3288309"/>
              <a:ext cx="861094" cy="621397"/>
              <a:chOff x="6421991" y="1457896"/>
              <a:chExt cx="1238996" cy="621397"/>
            </a:xfrm>
          </p:grpSpPr>
          <p:sp>
            <p:nvSpPr>
              <p:cNvPr id="272" name="Rectangle 27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73" name="Group 27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75" name="Google Shape;1519;p119"/>
              <p:cNvSpPr txBox="1"/>
              <p:nvPr/>
            </p:nvSpPr>
            <p:spPr>
              <a:xfrm>
                <a:off x="6421991" y="1457896"/>
                <a:ext cx="1238994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671377" y="3295542"/>
              <a:ext cx="861098" cy="621397"/>
              <a:chOff x="6421988" y="1457896"/>
              <a:chExt cx="1238999" cy="621397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00" name="Google Shape;1519;p119"/>
              <p:cNvSpPr txBox="1"/>
              <p:nvPr/>
            </p:nvSpPr>
            <p:spPr>
              <a:xfrm>
                <a:off x="6421988" y="1457896"/>
                <a:ext cx="123899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7582834" y="3291783"/>
              <a:ext cx="861094" cy="621397"/>
              <a:chOff x="6421991" y="1457896"/>
              <a:chExt cx="1238996" cy="621397"/>
            </a:xfrm>
          </p:grpSpPr>
          <p:sp>
            <p:nvSpPr>
              <p:cNvPr id="335" name="Rectangle 334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37" name="Group 336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38" name="Google Shape;1519;p119"/>
              <p:cNvSpPr txBox="1"/>
              <p:nvPr/>
            </p:nvSpPr>
            <p:spPr>
              <a:xfrm>
                <a:off x="6421991" y="1457896"/>
                <a:ext cx="123899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359" name="Straight Arrow Connector 358"/>
            <p:cNvCxnSpPr>
              <a:stCxn id="364" idx="2"/>
              <a:endCxn id="251" idx="0"/>
            </p:cNvCxnSpPr>
            <p:nvPr/>
          </p:nvCxnSpPr>
          <p:spPr>
            <a:xfrm>
              <a:off x="6782333" y="1931129"/>
              <a:ext cx="3616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cxnSpLocks/>
              <a:stCxn id="365" idx="2"/>
              <a:endCxn id="253" idx="0"/>
            </p:cNvCxnSpPr>
            <p:nvPr/>
          </p:nvCxnSpPr>
          <p:spPr>
            <a:xfrm>
              <a:off x="7193129" y="1931129"/>
              <a:ext cx="198671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cxnSpLocks/>
              <a:stCxn id="61" idx="2"/>
              <a:endCxn id="254" idx="0"/>
            </p:cNvCxnSpPr>
            <p:nvPr/>
          </p:nvCxnSpPr>
          <p:spPr>
            <a:xfrm>
              <a:off x="7313165" y="1624077"/>
              <a:ext cx="202535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cxnSpLocks/>
              <a:stCxn id="366" idx="2"/>
              <a:endCxn id="255" idx="0"/>
            </p:cNvCxnSpPr>
            <p:nvPr/>
          </p:nvCxnSpPr>
          <p:spPr>
            <a:xfrm>
              <a:off x="7574431" y="1931129"/>
              <a:ext cx="651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4" name="Graphic 363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3169" y="1592801"/>
              <a:ext cx="338328" cy="338328"/>
            </a:xfrm>
            <a:prstGeom prst="rect">
              <a:avLst/>
            </a:prstGeom>
          </p:spPr>
        </p:pic>
        <p:pic>
          <p:nvPicPr>
            <p:cNvPr id="366" name="Graphic 365" descr="Female Profile outline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05267" y="1592801"/>
              <a:ext cx="338328" cy="338328"/>
            </a:xfrm>
            <a:prstGeom prst="rect">
              <a:avLst/>
            </a:prstGeom>
          </p:spPr>
        </p:pic>
        <p:pic>
          <p:nvPicPr>
            <p:cNvPr id="367" name="Graphic 366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56376" y="1592801"/>
              <a:ext cx="338328" cy="338328"/>
            </a:xfrm>
            <a:prstGeom prst="rect">
              <a:avLst/>
            </a:prstGeom>
          </p:spPr>
        </p:pic>
        <p:pic>
          <p:nvPicPr>
            <p:cNvPr id="372" name="Graphic 371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0024" y="1592801"/>
              <a:ext cx="338328" cy="338328"/>
            </a:xfrm>
            <a:prstGeom prst="rect">
              <a:avLst/>
            </a:prstGeom>
          </p:spPr>
        </p:pic>
        <p:sp>
          <p:nvSpPr>
            <p:cNvPr id="375" name="Google Shape;1186;p101"/>
            <p:cNvSpPr txBox="1"/>
            <p:nvPr/>
          </p:nvSpPr>
          <p:spPr>
            <a:xfrm>
              <a:off x="4651169" y="1325238"/>
              <a:ext cx="1738120" cy="1458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can be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allocated a </a:t>
              </a:r>
              <a:r>
                <a:rPr lang="en-US" sz="800" b="1" i="1">
                  <a:latin typeface="+mj-lt"/>
                  <a:ea typeface="Montserrat"/>
                  <a:cs typeface="+mj-lt"/>
                  <a:sym typeface="Montserrat"/>
                </a:rPr>
                <a:t>fraction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 of a GPU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Prevents GPU compute power from being taken up by low usage tasks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Frees up GPU resources for other tasks 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that use them heavily</a:t>
              </a:r>
              <a:endParaRPr sz="800"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pic>
          <p:nvPicPr>
            <p:cNvPr id="61" name="Graphic 60" descr="Female Profile outline">
              <a:extLst>
                <a:ext uri="{FF2B5EF4-FFF2-40B4-BE49-F238E27FC236}">
                  <a16:creationId xmlns:a16="http://schemas.microsoft.com/office/drawing/2014/main" id="{EEBD8D07-EDA0-1D3C-A138-DBAE82AD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144001" y="1285749"/>
              <a:ext cx="338328" cy="338328"/>
            </a:xfrm>
            <a:prstGeom prst="rect">
              <a:avLst/>
            </a:prstGeom>
          </p:spPr>
        </p:pic>
        <p:pic>
          <p:nvPicPr>
            <p:cNvPr id="62" name="Graphic 61" descr="Male profile outline">
              <a:extLst>
                <a:ext uri="{FF2B5EF4-FFF2-40B4-BE49-F238E27FC236}">
                  <a16:creationId xmlns:a16="http://schemas.microsoft.com/office/drawing/2014/main" id="{7B70DB9D-081D-3E97-1A7C-C9ADE6BD0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9793" y="1285749"/>
              <a:ext cx="338328" cy="338328"/>
            </a:xfrm>
            <a:prstGeom prst="rect">
              <a:avLst/>
            </a:prstGeom>
          </p:spPr>
        </p:pic>
        <p:pic>
          <p:nvPicPr>
            <p:cNvPr id="63" name="Graphic 62" descr="Female Profile outline">
              <a:extLst>
                <a:ext uri="{FF2B5EF4-FFF2-40B4-BE49-F238E27FC236}">
                  <a16:creationId xmlns:a16="http://schemas.microsoft.com/office/drawing/2014/main" id="{4E7A3B76-7B6F-A47D-8FEE-783D45726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33812" y="1285749"/>
              <a:ext cx="338328" cy="338328"/>
            </a:xfrm>
            <a:prstGeom prst="rect">
              <a:avLst/>
            </a:prstGeom>
          </p:spPr>
        </p:pic>
        <p:pic>
          <p:nvPicPr>
            <p:cNvPr id="1408" name="Graphic 1407" descr="Male profile outline">
              <a:extLst>
                <a:ext uri="{FF2B5EF4-FFF2-40B4-BE49-F238E27FC236}">
                  <a16:creationId xmlns:a16="http://schemas.microsoft.com/office/drawing/2014/main" id="{3D455CC9-ABB6-2947-DB92-85088210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84921" y="1285749"/>
              <a:ext cx="338328" cy="338328"/>
            </a:xfrm>
            <a:prstGeom prst="rect">
              <a:avLst/>
            </a:prstGeom>
          </p:spPr>
        </p:pic>
        <p:pic>
          <p:nvPicPr>
            <p:cNvPr id="1410" name="Graphic 1409" descr="Male profile outline">
              <a:extLst>
                <a:ext uri="{FF2B5EF4-FFF2-40B4-BE49-F238E27FC236}">
                  <a16:creationId xmlns:a16="http://schemas.microsoft.com/office/drawing/2014/main" id="{74CA752B-1CAD-E1EC-43C0-8A28FA9E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10933" y="1285749"/>
              <a:ext cx="338328" cy="338328"/>
            </a:xfrm>
            <a:prstGeom prst="rect">
              <a:avLst/>
            </a:prstGeom>
          </p:spPr>
        </p:pic>
        <p:pic>
          <p:nvPicPr>
            <p:cNvPr id="365" name="Graphic 364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23965" y="1592801"/>
              <a:ext cx="338328" cy="338328"/>
            </a:xfrm>
            <a:prstGeom prst="rect">
              <a:avLst/>
            </a:prstGeom>
          </p:spPr>
        </p:pic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8903568D-0E24-BEF0-2BBE-9734B62E785B}"/>
                </a:ext>
              </a:extLst>
            </p:cNvPr>
            <p:cNvGrpSpPr/>
            <p:nvPr/>
          </p:nvGrpSpPr>
          <p:grpSpPr>
            <a:xfrm>
              <a:off x="7069350" y="2434175"/>
              <a:ext cx="1267399" cy="459161"/>
              <a:chOff x="7069350" y="2434175"/>
              <a:chExt cx="1267399" cy="459161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7069350" y="2434175"/>
                <a:ext cx="1267399" cy="45916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0820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2059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3298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74537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577649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2" name="Rectangle 1421">
                <a:extLst>
                  <a:ext uri="{FF2B5EF4-FFF2-40B4-BE49-F238E27FC236}">
                    <a16:creationId xmlns:a16="http://schemas.microsoft.com/office/drawing/2014/main" id="{B2811F83-5F90-EDFB-E3E3-0E34BF08600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3" name="Rectangle 1422">
                <a:extLst>
                  <a:ext uri="{FF2B5EF4-FFF2-40B4-BE49-F238E27FC236}">
                    <a16:creationId xmlns:a16="http://schemas.microsoft.com/office/drawing/2014/main" id="{EE1AA095-00B2-A89E-BF15-3C8AAA398420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4" name="Rectangle 1423">
                <a:extLst>
                  <a:ext uri="{FF2B5EF4-FFF2-40B4-BE49-F238E27FC236}">
                    <a16:creationId xmlns:a16="http://schemas.microsoft.com/office/drawing/2014/main" id="{3989E2BB-8493-16E1-2D51-F8A1FE9D48BC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5" name="Rectangle 1424">
                <a:extLst>
                  <a:ext uri="{FF2B5EF4-FFF2-40B4-BE49-F238E27FC236}">
                    <a16:creationId xmlns:a16="http://schemas.microsoft.com/office/drawing/2014/main" id="{36FCCA60-AB5B-543A-73B8-8B267620A39E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6" name="Rectangle 1425">
                <a:extLst>
                  <a:ext uri="{FF2B5EF4-FFF2-40B4-BE49-F238E27FC236}">
                    <a16:creationId xmlns:a16="http://schemas.microsoft.com/office/drawing/2014/main" id="{1517A75C-939F-67BB-1764-FDD1C71081E7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7" name="Rectangle 1426">
                <a:extLst>
                  <a:ext uri="{FF2B5EF4-FFF2-40B4-BE49-F238E27FC236}">
                    <a16:creationId xmlns:a16="http://schemas.microsoft.com/office/drawing/2014/main" id="{E2C50972-D514-08D4-1147-8C747C7C5985}"/>
                  </a:ext>
                </a:extLst>
              </p:cNvPr>
              <p:cNvSpPr/>
              <p:nvPr/>
            </p:nvSpPr>
            <p:spPr>
              <a:xfrm>
                <a:off x="77001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8" name="Rectangle 1427">
                <a:extLst>
                  <a:ext uri="{FF2B5EF4-FFF2-40B4-BE49-F238E27FC236}">
                    <a16:creationId xmlns:a16="http://schemas.microsoft.com/office/drawing/2014/main" id="{B01B1B32-4AAB-D1BC-A35A-1427B66A970F}"/>
                  </a:ext>
                </a:extLst>
              </p:cNvPr>
              <p:cNvSpPr/>
              <p:nvPr/>
            </p:nvSpPr>
            <p:spPr>
              <a:xfrm>
                <a:off x="78240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9" name="Rectangle 1428">
                <a:extLst>
                  <a:ext uri="{FF2B5EF4-FFF2-40B4-BE49-F238E27FC236}">
                    <a16:creationId xmlns:a16="http://schemas.microsoft.com/office/drawing/2014/main" id="{2A5CE167-917F-EC63-1EBE-62D0842B5B00}"/>
                  </a:ext>
                </a:extLst>
              </p:cNvPr>
              <p:cNvSpPr/>
              <p:nvPr/>
            </p:nvSpPr>
            <p:spPr>
              <a:xfrm>
                <a:off x="79479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0" name="Rectangle 1429">
                <a:extLst>
                  <a:ext uri="{FF2B5EF4-FFF2-40B4-BE49-F238E27FC236}">
                    <a16:creationId xmlns:a16="http://schemas.microsoft.com/office/drawing/2014/main" id="{D1C3B8DA-4CC5-7357-D33D-6A326826FB58}"/>
                  </a:ext>
                </a:extLst>
              </p:cNvPr>
              <p:cNvSpPr/>
              <p:nvPr/>
            </p:nvSpPr>
            <p:spPr>
              <a:xfrm>
                <a:off x="80718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1" name="Rectangle 1430">
                <a:extLst>
                  <a:ext uri="{FF2B5EF4-FFF2-40B4-BE49-F238E27FC236}">
                    <a16:creationId xmlns:a16="http://schemas.microsoft.com/office/drawing/2014/main" id="{15FEB554-A3F2-7E1E-7450-562870497D3E}"/>
                  </a:ext>
                </a:extLst>
              </p:cNvPr>
              <p:cNvSpPr/>
              <p:nvPr/>
            </p:nvSpPr>
            <p:spPr>
              <a:xfrm>
                <a:off x="819576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1433" name="Straight Arrow Connector 1432">
              <a:extLst>
                <a:ext uri="{FF2B5EF4-FFF2-40B4-BE49-F238E27FC236}">
                  <a16:creationId xmlns:a16="http://schemas.microsoft.com/office/drawing/2014/main" id="{FD6C9D8A-5DF7-3B4A-A367-AF37D6B422FB}"/>
                </a:ext>
              </a:extLst>
            </p:cNvPr>
            <p:cNvCxnSpPr>
              <a:cxnSpLocks/>
              <a:stCxn id="1408" idx="2"/>
              <a:endCxn id="1431" idx="0"/>
            </p:cNvCxnSpPr>
            <p:nvPr/>
          </p:nvCxnSpPr>
          <p:spPr>
            <a:xfrm flipH="1">
              <a:off x="8257711" y="1624077"/>
              <a:ext cx="49637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Arrow Connector 1435">
              <a:extLst>
                <a:ext uri="{FF2B5EF4-FFF2-40B4-BE49-F238E27FC236}">
                  <a16:creationId xmlns:a16="http://schemas.microsoft.com/office/drawing/2014/main" id="{C241D0C1-B18D-3C76-58A1-50F002D6F5AC}"/>
                </a:ext>
              </a:extLst>
            </p:cNvPr>
            <p:cNvCxnSpPr>
              <a:cxnSpLocks/>
              <a:stCxn id="372" idx="2"/>
              <a:endCxn id="1430" idx="0"/>
            </p:cNvCxnSpPr>
            <p:nvPr/>
          </p:nvCxnSpPr>
          <p:spPr>
            <a:xfrm flipH="1">
              <a:off x="8133812" y="1931129"/>
              <a:ext cx="325376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Arrow Connector 1438">
              <a:extLst>
                <a:ext uri="{FF2B5EF4-FFF2-40B4-BE49-F238E27FC236}">
                  <a16:creationId xmlns:a16="http://schemas.microsoft.com/office/drawing/2014/main" id="{2D3182E9-2F16-391D-2DE0-944175580BF0}"/>
                </a:ext>
              </a:extLst>
            </p:cNvPr>
            <p:cNvCxnSpPr>
              <a:cxnSpLocks/>
              <a:stCxn id="63" idx="2"/>
              <a:endCxn id="1429" idx="0"/>
            </p:cNvCxnSpPr>
            <p:nvPr/>
          </p:nvCxnSpPr>
          <p:spPr>
            <a:xfrm flipH="1">
              <a:off x="8009912" y="1624077"/>
              <a:ext cx="29306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2" name="Straight Arrow Connector 1441">
              <a:extLst>
                <a:ext uri="{FF2B5EF4-FFF2-40B4-BE49-F238E27FC236}">
                  <a16:creationId xmlns:a16="http://schemas.microsoft.com/office/drawing/2014/main" id="{C62A333E-685C-2F0B-4248-03AA6D6D1698}"/>
                </a:ext>
              </a:extLst>
            </p:cNvPr>
            <p:cNvCxnSpPr>
              <a:cxnSpLocks/>
              <a:stCxn id="367" idx="2"/>
              <a:endCxn id="1428" idx="0"/>
            </p:cNvCxnSpPr>
            <p:nvPr/>
          </p:nvCxnSpPr>
          <p:spPr>
            <a:xfrm flipH="1">
              <a:off x="7886013" y="1931129"/>
              <a:ext cx="139527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DD8DA07D-2A62-C057-84C4-841ABB0C4832}"/>
                </a:ext>
              </a:extLst>
            </p:cNvPr>
            <p:cNvCxnSpPr>
              <a:cxnSpLocks/>
              <a:stCxn id="62" idx="2"/>
              <a:endCxn id="1427" idx="0"/>
            </p:cNvCxnSpPr>
            <p:nvPr/>
          </p:nvCxnSpPr>
          <p:spPr>
            <a:xfrm flipH="1">
              <a:off x="7762113" y="1624077"/>
              <a:ext cx="4684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99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‘analysis’  low GPU usage</a:t>
            </a:r>
            <a:endParaRPr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grpSp>
        <p:nvGrpSpPr>
          <p:cNvPr id="1465" name="Group 1464">
            <a:extLst>
              <a:ext uri="{FF2B5EF4-FFF2-40B4-BE49-F238E27FC236}">
                <a16:creationId xmlns:a16="http://schemas.microsoft.com/office/drawing/2014/main" id="{9C534B40-B950-6861-3386-F74C0ECE55ED}"/>
              </a:ext>
            </a:extLst>
          </p:cNvPr>
          <p:cNvGrpSpPr/>
          <p:nvPr/>
        </p:nvGrpSpPr>
        <p:grpSpPr>
          <a:xfrm>
            <a:off x="4970834" y="1016858"/>
            <a:ext cx="3683848" cy="3014507"/>
            <a:chOff x="540028" y="1016858"/>
            <a:chExt cx="3683848" cy="3014507"/>
          </a:xfrm>
        </p:grpSpPr>
        <p:grpSp>
          <p:nvGrpSpPr>
            <p:cNvPr id="31" name="Group 30"/>
            <p:cNvGrpSpPr/>
            <p:nvPr/>
          </p:nvGrpSpPr>
          <p:grpSpPr>
            <a:xfrm>
              <a:off x="2698086" y="1523969"/>
              <a:ext cx="1525788" cy="471846"/>
              <a:chOff x="1693970" y="1060960"/>
              <a:chExt cx="1699823" cy="471846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6" name="Google Shape;1519;p119"/>
              <p:cNvSpPr txBox="1"/>
              <p:nvPr/>
            </p:nvSpPr>
            <p:spPr>
              <a:xfrm>
                <a:off x="1693970" y="1060960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1</a:t>
                </a: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2698589" y="2031924"/>
              <a:ext cx="1525286" cy="469889"/>
              <a:chOff x="1694530" y="1062917"/>
              <a:chExt cx="1699263" cy="46988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24" name="Google Shape;1519;p119"/>
              <p:cNvSpPr txBox="1"/>
              <p:nvPr/>
            </p:nvSpPr>
            <p:spPr>
              <a:xfrm>
                <a:off x="1694530" y="1062917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11858" y="2525688"/>
              <a:ext cx="1512017" cy="484387"/>
              <a:chOff x="1709312" y="1048419"/>
              <a:chExt cx="1684481" cy="484387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49" name="Google Shape;1519;p119"/>
              <p:cNvSpPr txBox="1"/>
              <p:nvPr/>
            </p:nvSpPr>
            <p:spPr>
              <a:xfrm>
                <a:off x="1709312" y="1048419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2692013" y="3040687"/>
              <a:ext cx="1531863" cy="479635"/>
              <a:chOff x="1687203" y="1053171"/>
              <a:chExt cx="1706590" cy="479635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74" name="Google Shape;1519;p119"/>
              <p:cNvSpPr txBox="1"/>
              <p:nvPr/>
            </p:nvSpPr>
            <p:spPr>
              <a:xfrm>
                <a:off x="1687203" y="1053171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2700037" y="3549292"/>
              <a:ext cx="1523838" cy="482073"/>
              <a:chOff x="1696143" y="1050733"/>
              <a:chExt cx="1697650" cy="482073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2154791" y="1072664"/>
                <a:ext cx="1238996" cy="4591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2154793" y="1073645"/>
                <a:ext cx="1239000" cy="459161"/>
                <a:chOff x="1358154" y="919163"/>
                <a:chExt cx="2206160" cy="459161"/>
              </a:xfrm>
            </p:grpSpPr>
            <p:sp>
              <p:nvSpPr>
                <p:cNvPr id="210" name="Rectangle 209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2154793" y="1074775"/>
                <a:ext cx="1239000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00" name="Rectangle 199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199" name="Google Shape;1519;p119"/>
              <p:cNvSpPr txBox="1"/>
              <p:nvPr/>
            </p:nvSpPr>
            <p:spPr>
              <a:xfrm>
                <a:off x="1696143" y="1050733"/>
                <a:ext cx="442650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220" name="Straight Arrow Connector 219"/>
            <p:cNvCxnSpPr/>
            <p:nvPr/>
          </p:nvCxnSpPr>
          <p:spPr>
            <a:xfrm>
              <a:off x="2652386" y="3803895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3" name="Graphic 302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97056" y="1599181"/>
              <a:ext cx="338328" cy="338328"/>
            </a:xfrm>
            <a:prstGeom prst="rect">
              <a:avLst/>
            </a:prstGeom>
          </p:spPr>
        </p:pic>
        <p:pic>
          <p:nvPicPr>
            <p:cNvPr id="309" name="Graphic 308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97056" y="2106559"/>
              <a:ext cx="338328" cy="338328"/>
            </a:xfrm>
            <a:prstGeom prst="rect">
              <a:avLst/>
            </a:prstGeom>
          </p:spPr>
        </p:pic>
        <p:pic>
          <p:nvPicPr>
            <p:cNvPr id="315" name="Graphic 314" descr="Female Profile outline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97056" y="2613937"/>
              <a:ext cx="338328" cy="338328"/>
            </a:xfrm>
            <a:prstGeom prst="rect">
              <a:avLst/>
            </a:prstGeom>
          </p:spPr>
        </p:pic>
        <p:pic>
          <p:nvPicPr>
            <p:cNvPr id="321" name="Graphic 320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97056" y="3121316"/>
              <a:ext cx="338328" cy="338328"/>
            </a:xfrm>
            <a:prstGeom prst="rect">
              <a:avLst/>
            </a:prstGeom>
          </p:spPr>
        </p:pic>
        <p:pic>
          <p:nvPicPr>
            <p:cNvPr id="327" name="Graphic 326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97056" y="3628695"/>
              <a:ext cx="338328" cy="338328"/>
            </a:xfrm>
            <a:prstGeom prst="rect">
              <a:avLst/>
            </a:prstGeom>
          </p:spPr>
        </p:pic>
        <p:cxnSp>
          <p:nvCxnSpPr>
            <p:cNvPr id="368" name="Straight Arrow Connector 367"/>
            <p:cNvCxnSpPr/>
            <p:nvPr/>
          </p:nvCxnSpPr>
          <p:spPr>
            <a:xfrm>
              <a:off x="2652386" y="3305797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/>
            <p:nvPr/>
          </p:nvCxnSpPr>
          <p:spPr>
            <a:xfrm>
              <a:off x="2652386" y="2794504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>
              <a:off x="2652386" y="2293393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>
              <a:off x="2652386" y="1768345"/>
              <a:ext cx="35401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Google Shape;1252;p108"/>
            <p:cNvSpPr txBox="1"/>
            <p:nvPr/>
          </p:nvSpPr>
          <p:spPr>
            <a:xfrm>
              <a:off x="554785" y="1016858"/>
              <a:ext cx="189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Traditional</a:t>
              </a:r>
            </a:p>
          </p:txBody>
        </p:sp>
        <p:sp>
          <p:nvSpPr>
            <p:cNvPr id="391" name="Google Shape;1186;p101"/>
            <p:cNvSpPr txBox="1"/>
            <p:nvPr/>
          </p:nvSpPr>
          <p:spPr>
            <a:xfrm>
              <a:off x="540028" y="1325238"/>
              <a:ext cx="1738120" cy="2166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must be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allocated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an entire GPU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Because most of a data scientist’s day does </a:t>
              </a:r>
              <a:r>
                <a:rPr lang="en-US" sz="800" i="1" dirty="0">
                  <a:latin typeface="+mj-lt"/>
                  <a:ea typeface="Montserrat"/>
                  <a:cs typeface="+mj-lt"/>
                  <a:sym typeface="Montserrat"/>
                </a:rPr>
                <a:t>not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consist of training inference or ETL,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GPU usage tends to be 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low and Most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 GPU compute power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sits idle 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most of the time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Less GPU resources 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are </a:t>
              </a:r>
              <a:r>
                <a:rPr lang="en-US" sz="800" b="1" dirty="0">
                  <a:latin typeface="+mj-lt"/>
                  <a:ea typeface="Montserrat"/>
                  <a:cs typeface="+mj-lt"/>
                  <a:sym typeface="Montserrat"/>
                </a:rPr>
                <a:t>available</a:t>
              </a:r>
              <a:r>
                <a:rPr lang="en-US" sz="800" dirty="0">
                  <a:latin typeface="+mj-lt"/>
                  <a:ea typeface="Montserrat"/>
                  <a:cs typeface="+mj-lt"/>
                  <a:sym typeface="Montserrat"/>
                </a:rPr>
                <a:t> for other tasks that use them heavily</a:t>
              </a:r>
              <a:endParaRPr sz="800" dirty="0"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4223569" y="4481264"/>
            <a:ext cx="898271" cy="330972"/>
            <a:chOff x="341225" y="4338148"/>
            <a:chExt cx="898271" cy="330972"/>
          </a:xfrm>
        </p:grpSpPr>
        <p:grpSp>
          <p:nvGrpSpPr>
            <p:cNvPr id="307" name="Group 306"/>
            <p:cNvGrpSpPr/>
            <p:nvPr/>
          </p:nvGrpSpPr>
          <p:grpSpPr>
            <a:xfrm>
              <a:off x="341225" y="4512154"/>
              <a:ext cx="898271" cy="156966"/>
              <a:chOff x="2123816" y="319310"/>
              <a:chExt cx="898271" cy="1569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2123816" y="330803"/>
                <a:ext cx="185849" cy="145473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3" name="Google Shape;1519;p119"/>
              <p:cNvSpPr txBox="1"/>
              <p:nvPr/>
            </p:nvSpPr>
            <p:spPr>
              <a:xfrm>
                <a:off x="2367114" y="319310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Allocation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341225" y="4338148"/>
              <a:ext cx="898271" cy="156966"/>
              <a:chOff x="2123816" y="505765"/>
              <a:chExt cx="898271" cy="1569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2123816" y="517258"/>
                <a:ext cx="185849" cy="1454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311" name="Google Shape;1519;p119"/>
              <p:cNvSpPr txBox="1"/>
              <p:nvPr/>
            </p:nvSpPr>
            <p:spPr>
              <a:xfrm>
                <a:off x="2367114" y="505765"/>
                <a:ext cx="65497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Usage</a:t>
                </a:r>
              </a:p>
            </p:txBody>
          </p:sp>
        </p:grpSp>
      </p:grpSp>
      <p:cxnSp>
        <p:nvCxnSpPr>
          <p:cNvPr id="316" name="Google Shape;1150;p101"/>
          <p:cNvCxnSpPr/>
          <p:nvPr/>
        </p:nvCxnSpPr>
        <p:spPr>
          <a:xfrm>
            <a:off x="4908455" y="1371595"/>
            <a:ext cx="0" cy="289091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1150;p101"/>
          <p:cNvCxnSpPr>
            <a:cxnSpLocks/>
          </p:cNvCxnSpPr>
          <p:nvPr/>
        </p:nvCxnSpPr>
        <p:spPr>
          <a:xfrm>
            <a:off x="652128" y="4180703"/>
            <a:ext cx="4142225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1150;p101"/>
          <p:cNvCxnSpPr/>
          <p:nvPr/>
        </p:nvCxnSpPr>
        <p:spPr>
          <a:xfrm>
            <a:off x="5040870" y="4180703"/>
            <a:ext cx="3673041" cy="0"/>
          </a:xfrm>
          <a:prstGeom prst="straightConnector1">
            <a:avLst/>
          </a:prstGeom>
          <a:noFill/>
          <a:ln w="127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C3DEF9-B294-8C1D-DC94-487E9E009A5F}"/>
              </a:ext>
            </a:extLst>
          </p:cNvPr>
          <p:cNvGrpSpPr/>
          <p:nvPr/>
        </p:nvGrpSpPr>
        <p:grpSpPr>
          <a:xfrm>
            <a:off x="5560996" y="4305490"/>
            <a:ext cx="2426393" cy="562659"/>
            <a:chOff x="4055431" y="1211236"/>
            <a:chExt cx="2426393" cy="562659"/>
          </a:xfrm>
        </p:grpSpPr>
        <p:sp>
          <p:nvSpPr>
            <p:cNvPr id="3" name="Google Shape;898;p88">
              <a:extLst>
                <a:ext uri="{FF2B5EF4-FFF2-40B4-BE49-F238E27FC236}">
                  <a16:creationId xmlns:a16="http://schemas.microsoft.com/office/drawing/2014/main" id="{6CE9F050-BDB2-8868-DBB1-ABD8D45FCFD4}"/>
                </a:ext>
              </a:extLst>
            </p:cNvPr>
            <p:cNvSpPr txBox="1"/>
            <p:nvPr/>
          </p:nvSpPr>
          <p:spPr>
            <a:xfrm>
              <a:off x="4055431" y="1211236"/>
              <a:ext cx="47686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880DDB-4C29-C605-9037-D6CAA0649C62}"/>
                </a:ext>
              </a:extLst>
            </p:cNvPr>
            <p:cNvGrpSpPr/>
            <p:nvPr/>
          </p:nvGrpSpPr>
          <p:grpSpPr>
            <a:xfrm>
              <a:off x="4351605" y="1217187"/>
              <a:ext cx="2130219" cy="556708"/>
              <a:chOff x="4351605" y="1217187"/>
              <a:chExt cx="2130219" cy="55670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AF64DB6-DF1B-A17E-5204-69C7A3B7D3C9}"/>
                  </a:ext>
                </a:extLst>
              </p:cNvPr>
              <p:cNvSpPr/>
              <p:nvPr/>
            </p:nvSpPr>
            <p:spPr>
              <a:xfrm>
                <a:off x="4378819" y="1225400"/>
                <a:ext cx="2083256" cy="540064"/>
              </a:xfrm>
              <a:custGeom>
                <a:avLst/>
                <a:gdLst>
                  <a:gd name="connsiteX0" fmla="*/ 0 w 1647825"/>
                  <a:gd name="connsiteY0" fmla="*/ 347662 h 357187"/>
                  <a:gd name="connsiteX1" fmla="*/ 290512 w 1647825"/>
                  <a:gd name="connsiteY1" fmla="*/ 347662 h 357187"/>
                  <a:gd name="connsiteX2" fmla="*/ 290512 w 1647825"/>
                  <a:gd name="connsiteY2" fmla="*/ 0 h 357187"/>
                  <a:gd name="connsiteX3" fmla="*/ 290512 w 1647825"/>
                  <a:gd name="connsiteY3" fmla="*/ 357187 h 357187"/>
                  <a:gd name="connsiteX4" fmla="*/ 740568 w 1647825"/>
                  <a:gd name="connsiteY4" fmla="*/ 357187 h 357187"/>
                  <a:gd name="connsiteX5" fmla="*/ 740568 w 1647825"/>
                  <a:gd name="connsiteY5" fmla="*/ 4762 h 357187"/>
                  <a:gd name="connsiteX6" fmla="*/ 740568 w 1647825"/>
                  <a:gd name="connsiteY6" fmla="*/ 316706 h 357187"/>
                  <a:gd name="connsiteX7" fmla="*/ 740568 w 1647825"/>
                  <a:gd name="connsiteY7" fmla="*/ 347662 h 357187"/>
                  <a:gd name="connsiteX8" fmla="*/ 1288256 w 1647825"/>
                  <a:gd name="connsiteY8" fmla="*/ 347662 h 357187"/>
                  <a:gd name="connsiteX9" fmla="*/ 1288256 w 1647825"/>
                  <a:gd name="connsiteY9" fmla="*/ 19050 h 357187"/>
                  <a:gd name="connsiteX10" fmla="*/ 1288256 w 1647825"/>
                  <a:gd name="connsiteY10" fmla="*/ 340518 h 357187"/>
                  <a:gd name="connsiteX11" fmla="*/ 1647825 w 1647825"/>
                  <a:gd name="connsiteY11" fmla="*/ 340518 h 357187"/>
                  <a:gd name="connsiteX12" fmla="*/ 0 w 1647825"/>
                  <a:gd name="connsiteY12" fmla="*/ 34766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47825" h="357187">
                    <a:moveTo>
                      <a:pt x="0" y="347662"/>
                    </a:moveTo>
                    <a:lnTo>
                      <a:pt x="290512" y="347662"/>
                    </a:lnTo>
                    <a:lnTo>
                      <a:pt x="290512" y="0"/>
                    </a:lnTo>
                    <a:lnTo>
                      <a:pt x="290512" y="357187"/>
                    </a:lnTo>
                    <a:lnTo>
                      <a:pt x="740568" y="357187"/>
                    </a:lnTo>
                    <a:lnTo>
                      <a:pt x="740568" y="4762"/>
                    </a:lnTo>
                    <a:lnTo>
                      <a:pt x="740568" y="316706"/>
                    </a:lnTo>
                    <a:lnTo>
                      <a:pt x="740568" y="347662"/>
                    </a:lnTo>
                    <a:lnTo>
                      <a:pt x="1288256" y="347662"/>
                    </a:lnTo>
                    <a:lnTo>
                      <a:pt x="1288256" y="19050"/>
                    </a:lnTo>
                    <a:lnTo>
                      <a:pt x="1288256" y="340518"/>
                    </a:lnTo>
                    <a:lnTo>
                      <a:pt x="1647825" y="340518"/>
                    </a:lnTo>
                    <a:lnTo>
                      <a:pt x="0" y="34766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solidFill>
                  <a:schemeClr val="accent6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Google Shape;1486;p114">
                <a:extLst>
                  <a:ext uri="{FF2B5EF4-FFF2-40B4-BE49-F238E27FC236}">
                    <a16:creationId xmlns:a16="http://schemas.microsoft.com/office/drawing/2014/main" id="{822C73AA-3878-4031-308F-D93C46522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4048" y="1219316"/>
                <a:ext cx="0" cy="55457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" name="Google Shape;1487;p114">
                <a:extLst>
                  <a:ext uri="{FF2B5EF4-FFF2-40B4-BE49-F238E27FC236}">
                    <a16:creationId xmlns:a16="http://schemas.microsoft.com/office/drawing/2014/main" id="{5DFF33A7-6727-6916-A95C-AABA7EEDB2F8}"/>
                  </a:ext>
                </a:extLst>
              </p:cNvPr>
              <p:cNvCxnSpPr/>
              <p:nvPr/>
            </p:nvCxnSpPr>
            <p:spPr>
              <a:xfrm flipH="1">
                <a:off x="4359231" y="1768724"/>
                <a:ext cx="2122593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" name="Google Shape;1487;p114">
                <a:extLst>
                  <a:ext uri="{FF2B5EF4-FFF2-40B4-BE49-F238E27FC236}">
                    <a16:creationId xmlns:a16="http://schemas.microsoft.com/office/drawing/2014/main" id="{5E427B15-E202-6B8D-B912-A7B49F4C6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1605" y="1217187"/>
                <a:ext cx="213021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182A81-F075-09BE-7519-18CA0B899981}"/>
              </a:ext>
            </a:extLst>
          </p:cNvPr>
          <p:cNvGrpSpPr/>
          <p:nvPr/>
        </p:nvGrpSpPr>
        <p:grpSpPr>
          <a:xfrm>
            <a:off x="1157664" y="4320352"/>
            <a:ext cx="2426393" cy="562659"/>
            <a:chOff x="4055431" y="2504148"/>
            <a:chExt cx="2426393" cy="562659"/>
          </a:xfrm>
        </p:grpSpPr>
        <p:sp>
          <p:nvSpPr>
            <p:cNvPr id="10" name="Google Shape;898;p88">
              <a:extLst>
                <a:ext uri="{FF2B5EF4-FFF2-40B4-BE49-F238E27FC236}">
                  <a16:creationId xmlns:a16="http://schemas.microsoft.com/office/drawing/2014/main" id="{6EC3C8A0-3E21-9E82-FF36-0566BFA9C0DD}"/>
                </a:ext>
              </a:extLst>
            </p:cNvPr>
            <p:cNvSpPr txBox="1"/>
            <p:nvPr/>
          </p:nvSpPr>
          <p:spPr>
            <a:xfrm>
              <a:off x="4055431" y="2504148"/>
              <a:ext cx="47686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3A17F55-1947-C552-8F07-D49C2C678F27}"/>
                </a:ext>
              </a:extLst>
            </p:cNvPr>
            <p:cNvGrpSpPr/>
            <p:nvPr/>
          </p:nvGrpSpPr>
          <p:grpSpPr>
            <a:xfrm>
              <a:off x="4351605" y="2510099"/>
              <a:ext cx="2130219" cy="556708"/>
              <a:chOff x="4351605" y="2510099"/>
              <a:chExt cx="2130219" cy="55670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DD89E3-FC7F-5C34-CEF6-C277AC680607}"/>
                  </a:ext>
                </a:extLst>
              </p:cNvPr>
              <p:cNvGrpSpPr/>
              <p:nvPr/>
            </p:nvGrpSpPr>
            <p:grpSpPr>
              <a:xfrm>
                <a:off x="4376492" y="2562807"/>
                <a:ext cx="2085582" cy="479426"/>
                <a:chOff x="5531617" y="4553510"/>
                <a:chExt cx="1978801" cy="479426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118C428-4C4E-ABFD-7F97-80D6329A146F}"/>
                    </a:ext>
                  </a:extLst>
                </p:cNvPr>
                <p:cNvSpPr/>
                <p:nvPr/>
              </p:nvSpPr>
              <p:spPr>
                <a:xfrm>
                  <a:off x="5531617" y="4588667"/>
                  <a:ext cx="987552" cy="444269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0133FF6-25EB-9246-D784-9DF18D498C24}"/>
                    </a:ext>
                  </a:extLst>
                </p:cNvPr>
                <p:cNvSpPr/>
                <p:nvPr/>
              </p:nvSpPr>
              <p:spPr>
                <a:xfrm>
                  <a:off x="5531617" y="4598256"/>
                  <a:ext cx="987552" cy="43468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A28877C-45AF-ED12-470C-9D891487941B}"/>
                    </a:ext>
                  </a:extLst>
                </p:cNvPr>
                <p:cNvSpPr/>
                <p:nvPr/>
              </p:nvSpPr>
              <p:spPr>
                <a:xfrm>
                  <a:off x="5531617" y="4553510"/>
                  <a:ext cx="987552" cy="479426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45C8676-ACB5-366F-561D-1D092D1FE563}"/>
                    </a:ext>
                  </a:extLst>
                </p:cNvPr>
                <p:cNvSpPr/>
                <p:nvPr/>
              </p:nvSpPr>
              <p:spPr>
                <a:xfrm>
                  <a:off x="5531617" y="4588667"/>
                  <a:ext cx="987552" cy="444269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AA7EE17-8D84-9B98-4B6B-B559EAA0D2F8}"/>
                    </a:ext>
                  </a:extLst>
                </p:cNvPr>
                <p:cNvSpPr/>
                <p:nvPr/>
              </p:nvSpPr>
              <p:spPr>
                <a:xfrm>
                  <a:off x="5531617" y="4580760"/>
                  <a:ext cx="987552" cy="452176"/>
                </a:xfrm>
                <a:custGeom>
                  <a:avLst/>
                  <a:gdLst>
                    <a:gd name="connsiteX0" fmla="*/ 0 w 1984549"/>
                    <a:gd name="connsiteY0" fmla="*/ 452176 h 452176"/>
                    <a:gd name="connsiteX1" fmla="*/ 487345 w 1984549"/>
                    <a:gd name="connsiteY1" fmla="*/ 452176 h 452176"/>
                    <a:gd name="connsiteX2" fmla="*/ 487345 w 1984549"/>
                    <a:gd name="connsiteY2" fmla="*/ 0 h 452176"/>
                    <a:gd name="connsiteX3" fmla="*/ 487345 w 1984549"/>
                    <a:gd name="connsiteY3" fmla="*/ 447152 h 452176"/>
                    <a:gd name="connsiteX4" fmla="*/ 1225898 w 1984549"/>
                    <a:gd name="connsiteY4" fmla="*/ 447152 h 452176"/>
                    <a:gd name="connsiteX5" fmla="*/ 1225898 w 1984549"/>
                    <a:gd name="connsiteY5" fmla="*/ 20097 h 452176"/>
                    <a:gd name="connsiteX6" fmla="*/ 1225898 w 1984549"/>
                    <a:gd name="connsiteY6" fmla="*/ 437103 h 452176"/>
                    <a:gd name="connsiteX7" fmla="*/ 1482131 w 1984549"/>
                    <a:gd name="connsiteY7" fmla="*/ 437103 h 452176"/>
                    <a:gd name="connsiteX8" fmla="*/ 1482131 w 1984549"/>
                    <a:gd name="connsiteY8" fmla="*/ 10049 h 452176"/>
                    <a:gd name="connsiteX9" fmla="*/ 1482131 w 1984549"/>
                    <a:gd name="connsiteY9" fmla="*/ 427055 h 452176"/>
                    <a:gd name="connsiteX10" fmla="*/ 1502228 w 1984549"/>
                    <a:gd name="connsiteY10" fmla="*/ 447152 h 452176"/>
                    <a:gd name="connsiteX11" fmla="*/ 1984549 w 1984549"/>
                    <a:gd name="connsiteY11" fmla="*/ 447152 h 452176"/>
                    <a:gd name="connsiteX12" fmla="*/ 0 w 1984549"/>
                    <a:gd name="connsiteY12" fmla="*/ 452176 h 452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84549" h="452176">
                      <a:moveTo>
                        <a:pt x="0" y="452176"/>
                      </a:moveTo>
                      <a:lnTo>
                        <a:pt x="487345" y="452176"/>
                      </a:lnTo>
                      <a:lnTo>
                        <a:pt x="487345" y="0"/>
                      </a:lnTo>
                      <a:lnTo>
                        <a:pt x="487345" y="447152"/>
                      </a:lnTo>
                      <a:lnTo>
                        <a:pt x="1225898" y="447152"/>
                      </a:lnTo>
                      <a:lnTo>
                        <a:pt x="1225898" y="20097"/>
                      </a:lnTo>
                      <a:lnTo>
                        <a:pt x="1225898" y="437103"/>
                      </a:lnTo>
                      <a:lnTo>
                        <a:pt x="1482131" y="437103"/>
                      </a:lnTo>
                      <a:lnTo>
                        <a:pt x="1482131" y="10049"/>
                      </a:lnTo>
                      <a:lnTo>
                        <a:pt x="1482131" y="427055"/>
                      </a:lnTo>
                      <a:lnTo>
                        <a:pt x="1502228" y="447152"/>
                      </a:lnTo>
                      <a:lnTo>
                        <a:pt x="1984549" y="447152"/>
                      </a:lnTo>
                      <a:lnTo>
                        <a:pt x="0" y="452176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E0DD14D-4562-41DA-924B-C550062B0192}"/>
                    </a:ext>
                  </a:extLst>
                </p:cNvPr>
                <p:cNvSpPr/>
                <p:nvPr/>
              </p:nvSpPr>
              <p:spPr>
                <a:xfrm>
                  <a:off x="5535314" y="4588667"/>
                  <a:ext cx="1975104" cy="444269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8C7854-8B8D-E04F-9661-D8AD14325B00}"/>
                    </a:ext>
                  </a:extLst>
                </p:cNvPr>
                <p:cNvSpPr/>
                <p:nvPr/>
              </p:nvSpPr>
              <p:spPr>
                <a:xfrm>
                  <a:off x="5535314" y="4598256"/>
                  <a:ext cx="1975104" cy="43468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B3C3D9C-0D47-B893-3400-610C45A85321}"/>
                    </a:ext>
                  </a:extLst>
                </p:cNvPr>
                <p:cNvSpPr/>
                <p:nvPr/>
              </p:nvSpPr>
              <p:spPr>
                <a:xfrm>
                  <a:off x="5535314" y="4553510"/>
                  <a:ext cx="1975104" cy="479426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34F20E0C-3AF4-34A5-30B0-6CF8B6E4B49F}"/>
                    </a:ext>
                  </a:extLst>
                </p:cNvPr>
                <p:cNvSpPr/>
                <p:nvPr/>
              </p:nvSpPr>
              <p:spPr>
                <a:xfrm>
                  <a:off x="5535314" y="4588667"/>
                  <a:ext cx="1975104" cy="444269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B8C9C9EB-C2E3-BCD6-489D-970D3F539950}"/>
                    </a:ext>
                  </a:extLst>
                </p:cNvPr>
                <p:cNvSpPr/>
                <p:nvPr/>
              </p:nvSpPr>
              <p:spPr>
                <a:xfrm>
                  <a:off x="5535314" y="4580760"/>
                  <a:ext cx="1975104" cy="452176"/>
                </a:xfrm>
                <a:custGeom>
                  <a:avLst/>
                  <a:gdLst>
                    <a:gd name="connsiteX0" fmla="*/ 0 w 1984549"/>
                    <a:gd name="connsiteY0" fmla="*/ 452176 h 452176"/>
                    <a:gd name="connsiteX1" fmla="*/ 487345 w 1984549"/>
                    <a:gd name="connsiteY1" fmla="*/ 452176 h 452176"/>
                    <a:gd name="connsiteX2" fmla="*/ 487345 w 1984549"/>
                    <a:gd name="connsiteY2" fmla="*/ 0 h 452176"/>
                    <a:gd name="connsiteX3" fmla="*/ 487345 w 1984549"/>
                    <a:gd name="connsiteY3" fmla="*/ 447152 h 452176"/>
                    <a:gd name="connsiteX4" fmla="*/ 1225898 w 1984549"/>
                    <a:gd name="connsiteY4" fmla="*/ 447152 h 452176"/>
                    <a:gd name="connsiteX5" fmla="*/ 1225898 w 1984549"/>
                    <a:gd name="connsiteY5" fmla="*/ 20097 h 452176"/>
                    <a:gd name="connsiteX6" fmla="*/ 1225898 w 1984549"/>
                    <a:gd name="connsiteY6" fmla="*/ 437103 h 452176"/>
                    <a:gd name="connsiteX7" fmla="*/ 1482131 w 1984549"/>
                    <a:gd name="connsiteY7" fmla="*/ 437103 h 452176"/>
                    <a:gd name="connsiteX8" fmla="*/ 1482131 w 1984549"/>
                    <a:gd name="connsiteY8" fmla="*/ 10049 h 452176"/>
                    <a:gd name="connsiteX9" fmla="*/ 1482131 w 1984549"/>
                    <a:gd name="connsiteY9" fmla="*/ 427055 h 452176"/>
                    <a:gd name="connsiteX10" fmla="*/ 1502228 w 1984549"/>
                    <a:gd name="connsiteY10" fmla="*/ 447152 h 452176"/>
                    <a:gd name="connsiteX11" fmla="*/ 1984549 w 1984549"/>
                    <a:gd name="connsiteY11" fmla="*/ 447152 h 452176"/>
                    <a:gd name="connsiteX12" fmla="*/ 0 w 1984549"/>
                    <a:gd name="connsiteY12" fmla="*/ 452176 h 452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84549" h="452176">
                      <a:moveTo>
                        <a:pt x="0" y="452176"/>
                      </a:moveTo>
                      <a:lnTo>
                        <a:pt x="487345" y="452176"/>
                      </a:lnTo>
                      <a:lnTo>
                        <a:pt x="487345" y="0"/>
                      </a:lnTo>
                      <a:lnTo>
                        <a:pt x="487345" y="447152"/>
                      </a:lnTo>
                      <a:lnTo>
                        <a:pt x="1225898" y="447152"/>
                      </a:lnTo>
                      <a:lnTo>
                        <a:pt x="1225898" y="20097"/>
                      </a:lnTo>
                      <a:lnTo>
                        <a:pt x="1225898" y="437103"/>
                      </a:lnTo>
                      <a:lnTo>
                        <a:pt x="1482131" y="437103"/>
                      </a:lnTo>
                      <a:lnTo>
                        <a:pt x="1482131" y="10049"/>
                      </a:lnTo>
                      <a:lnTo>
                        <a:pt x="1482131" y="427055"/>
                      </a:lnTo>
                      <a:lnTo>
                        <a:pt x="1502228" y="447152"/>
                      </a:lnTo>
                      <a:lnTo>
                        <a:pt x="1984549" y="447152"/>
                      </a:lnTo>
                      <a:lnTo>
                        <a:pt x="0" y="452176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CBF044C-19D2-E0C3-69CB-BA287B089EF9}"/>
                    </a:ext>
                  </a:extLst>
                </p:cNvPr>
                <p:cNvSpPr/>
                <p:nvPr/>
              </p:nvSpPr>
              <p:spPr>
                <a:xfrm>
                  <a:off x="6519169" y="4588667"/>
                  <a:ext cx="987552" cy="444269"/>
                </a:xfrm>
                <a:custGeom>
                  <a:avLst/>
                  <a:gdLst>
                    <a:gd name="connsiteX0" fmla="*/ 0 w 1662112"/>
                    <a:gd name="connsiteY0" fmla="*/ 330994 h 330994"/>
                    <a:gd name="connsiteX1" fmla="*/ 57150 w 1662112"/>
                    <a:gd name="connsiteY1" fmla="*/ 330994 h 330994"/>
                    <a:gd name="connsiteX2" fmla="*/ 57150 w 1662112"/>
                    <a:gd name="connsiteY2" fmla="*/ 0 h 330994"/>
                    <a:gd name="connsiteX3" fmla="*/ 57150 w 1662112"/>
                    <a:gd name="connsiteY3" fmla="*/ 326232 h 330994"/>
                    <a:gd name="connsiteX4" fmla="*/ 1381125 w 1662112"/>
                    <a:gd name="connsiteY4" fmla="*/ 326232 h 330994"/>
                    <a:gd name="connsiteX5" fmla="*/ 1381125 w 1662112"/>
                    <a:gd name="connsiteY5" fmla="*/ 4763 h 330994"/>
                    <a:gd name="connsiteX6" fmla="*/ 1381125 w 1662112"/>
                    <a:gd name="connsiteY6" fmla="*/ 330994 h 330994"/>
                    <a:gd name="connsiteX7" fmla="*/ 1662112 w 1662112"/>
                    <a:gd name="connsiteY7" fmla="*/ 330994 h 330994"/>
                    <a:gd name="connsiteX8" fmla="*/ 0 w 1662112"/>
                    <a:gd name="connsiteY8" fmla="*/ 330994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112" h="330994">
                      <a:moveTo>
                        <a:pt x="0" y="330994"/>
                      </a:moveTo>
                      <a:lnTo>
                        <a:pt x="57150" y="330994"/>
                      </a:lnTo>
                      <a:lnTo>
                        <a:pt x="57150" y="0"/>
                      </a:lnTo>
                      <a:lnTo>
                        <a:pt x="57150" y="326232"/>
                      </a:lnTo>
                      <a:lnTo>
                        <a:pt x="1381125" y="326232"/>
                      </a:lnTo>
                      <a:lnTo>
                        <a:pt x="1381125" y="4763"/>
                      </a:lnTo>
                      <a:lnTo>
                        <a:pt x="1381125" y="330994"/>
                      </a:lnTo>
                      <a:lnTo>
                        <a:pt x="1662112" y="330994"/>
                      </a:lnTo>
                      <a:lnTo>
                        <a:pt x="0" y="330994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3520BB84-11B7-D85E-2A7C-7D3AFBCC9964}"/>
                    </a:ext>
                  </a:extLst>
                </p:cNvPr>
                <p:cNvSpPr/>
                <p:nvPr/>
              </p:nvSpPr>
              <p:spPr>
                <a:xfrm>
                  <a:off x="6519169" y="4598256"/>
                  <a:ext cx="987552" cy="434680"/>
                </a:xfrm>
                <a:custGeom>
                  <a:avLst/>
                  <a:gdLst>
                    <a:gd name="connsiteX0" fmla="*/ 0 w 1654969"/>
                    <a:gd name="connsiteY0" fmla="*/ 323850 h 323850"/>
                    <a:gd name="connsiteX1" fmla="*/ 526256 w 1654969"/>
                    <a:gd name="connsiteY1" fmla="*/ 323850 h 323850"/>
                    <a:gd name="connsiteX2" fmla="*/ 526256 w 1654969"/>
                    <a:gd name="connsiteY2" fmla="*/ 0 h 323850"/>
                    <a:gd name="connsiteX3" fmla="*/ 526256 w 1654969"/>
                    <a:gd name="connsiteY3" fmla="*/ 316707 h 323850"/>
                    <a:gd name="connsiteX4" fmla="*/ 866775 w 1654969"/>
                    <a:gd name="connsiteY4" fmla="*/ 316707 h 323850"/>
                    <a:gd name="connsiteX5" fmla="*/ 866775 w 1654969"/>
                    <a:gd name="connsiteY5" fmla="*/ 16669 h 323850"/>
                    <a:gd name="connsiteX6" fmla="*/ 866775 w 1654969"/>
                    <a:gd name="connsiteY6" fmla="*/ 314325 h 323850"/>
                    <a:gd name="connsiteX7" fmla="*/ 1500188 w 1654969"/>
                    <a:gd name="connsiteY7" fmla="*/ 314325 h 323850"/>
                    <a:gd name="connsiteX8" fmla="*/ 1500188 w 1654969"/>
                    <a:gd name="connsiteY8" fmla="*/ 9525 h 323850"/>
                    <a:gd name="connsiteX9" fmla="*/ 1500188 w 1654969"/>
                    <a:gd name="connsiteY9" fmla="*/ 321469 h 323850"/>
                    <a:gd name="connsiteX10" fmla="*/ 1654969 w 1654969"/>
                    <a:gd name="connsiteY10" fmla="*/ 321469 h 323850"/>
                    <a:gd name="connsiteX11" fmla="*/ 0 w 1654969"/>
                    <a:gd name="connsiteY11" fmla="*/ 323850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969" h="323850">
                      <a:moveTo>
                        <a:pt x="0" y="323850"/>
                      </a:moveTo>
                      <a:lnTo>
                        <a:pt x="526256" y="323850"/>
                      </a:lnTo>
                      <a:lnTo>
                        <a:pt x="526256" y="0"/>
                      </a:lnTo>
                      <a:lnTo>
                        <a:pt x="526256" y="316707"/>
                      </a:lnTo>
                      <a:lnTo>
                        <a:pt x="866775" y="316707"/>
                      </a:lnTo>
                      <a:lnTo>
                        <a:pt x="866775" y="16669"/>
                      </a:lnTo>
                      <a:lnTo>
                        <a:pt x="866775" y="314325"/>
                      </a:lnTo>
                      <a:lnTo>
                        <a:pt x="1500188" y="314325"/>
                      </a:lnTo>
                      <a:lnTo>
                        <a:pt x="1500188" y="9525"/>
                      </a:lnTo>
                      <a:lnTo>
                        <a:pt x="1500188" y="321469"/>
                      </a:lnTo>
                      <a:lnTo>
                        <a:pt x="1654969" y="321469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1B7437E-5559-2BD3-CC16-32180AD9AC78}"/>
                    </a:ext>
                  </a:extLst>
                </p:cNvPr>
                <p:cNvSpPr/>
                <p:nvPr/>
              </p:nvSpPr>
              <p:spPr>
                <a:xfrm>
                  <a:off x="6519169" y="4553510"/>
                  <a:ext cx="987552" cy="479426"/>
                </a:xfrm>
                <a:custGeom>
                  <a:avLst/>
                  <a:gdLst>
                    <a:gd name="connsiteX0" fmla="*/ 0 w 1647825"/>
                    <a:gd name="connsiteY0" fmla="*/ 347662 h 357187"/>
                    <a:gd name="connsiteX1" fmla="*/ 290512 w 1647825"/>
                    <a:gd name="connsiteY1" fmla="*/ 347662 h 357187"/>
                    <a:gd name="connsiteX2" fmla="*/ 290512 w 1647825"/>
                    <a:gd name="connsiteY2" fmla="*/ 0 h 357187"/>
                    <a:gd name="connsiteX3" fmla="*/ 290512 w 1647825"/>
                    <a:gd name="connsiteY3" fmla="*/ 357187 h 357187"/>
                    <a:gd name="connsiteX4" fmla="*/ 740568 w 1647825"/>
                    <a:gd name="connsiteY4" fmla="*/ 357187 h 357187"/>
                    <a:gd name="connsiteX5" fmla="*/ 740568 w 1647825"/>
                    <a:gd name="connsiteY5" fmla="*/ 4762 h 357187"/>
                    <a:gd name="connsiteX6" fmla="*/ 740568 w 1647825"/>
                    <a:gd name="connsiteY6" fmla="*/ 316706 h 357187"/>
                    <a:gd name="connsiteX7" fmla="*/ 740568 w 1647825"/>
                    <a:gd name="connsiteY7" fmla="*/ 347662 h 357187"/>
                    <a:gd name="connsiteX8" fmla="*/ 1288256 w 1647825"/>
                    <a:gd name="connsiteY8" fmla="*/ 347662 h 357187"/>
                    <a:gd name="connsiteX9" fmla="*/ 1288256 w 1647825"/>
                    <a:gd name="connsiteY9" fmla="*/ 19050 h 357187"/>
                    <a:gd name="connsiteX10" fmla="*/ 1288256 w 1647825"/>
                    <a:gd name="connsiteY10" fmla="*/ 340518 h 357187"/>
                    <a:gd name="connsiteX11" fmla="*/ 1647825 w 1647825"/>
                    <a:gd name="connsiteY11" fmla="*/ 340518 h 357187"/>
                    <a:gd name="connsiteX12" fmla="*/ 0 w 1647825"/>
                    <a:gd name="connsiteY12" fmla="*/ 347662 h 35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7825" h="357187">
                      <a:moveTo>
                        <a:pt x="0" y="347662"/>
                      </a:moveTo>
                      <a:lnTo>
                        <a:pt x="290512" y="347662"/>
                      </a:lnTo>
                      <a:lnTo>
                        <a:pt x="290512" y="0"/>
                      </a:lnTo>
                      <a:lnTo>
                        <a:pt x="290512" y="357187"/>
                      </a:lnTo>
                      <a:lnTo>
                        <a:pt x="740568" y="357187"/>
                      </a:lnTo>
                      <a:lnTo>
                        <a:pt x="740568" y="4762"/>
                      </a:lnTo>
                      <a:lnTo>
                        <a:pt x="740568" y="316706"/>
                      </a:lnTo>
                      <a:lnTo>
                        <a:pt x="740568" y="347662"/>
                      </a:lnTo>
                      <a:lnTo>
                        <a:pt x="1288256" y="347662"/>
                      </a:lnTo>
                      <a:lnTo>
                        <a:pt x="1288256" y="19050"/>
                      </a:lnTo>
                      <a:lnTo>
                        <a:pt x="1288256" y="340518"/>
                      </a:lnTo>
                      <a:lnTo>
                        <a:pt x="1647825" y="340518"/>
                      </a:lnTo>
                      <a:lnTo>
                        <a:pt x="0" y="347662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B04B4098-5CF1-ED07-FB6E-B723CD58B9FC}"/>
                    </a:ext>
                  </a:extLst>
                </p:cNvPr>
                <p:cNvSpPr/>
                <p:nvPr/>
              </p:nvSpPr>
              <p:spPr>
                <a:xfrm>
                  <a:off x="6519169" y="4588667"/>
                  <a:ext cx="987552" cy="444269"/>
                </a:xfrm>
                <a:custGeom>
                  <a:avLst/>
                  <a:gdLst>
                    <a:gd name="connsiteX0" fmla="*/ 0 w 1640681"/>
                    <a:gd name="connsiteY0" fmla="*/ 323850 h 330994"/>
                    <a:gd name="connsiteX1" fmla="*/ 188119 w 1640681"/>
                    <a:gd name="connsiteY1" fmla="*/ 323850 h 330994"/>
                    <a:gd name="connsiteX2" fmla="*/ 188119 w 1640681"/>
                    <a:gd name="connsiteY2" fmla="*/ 2381 h 330994"/>
                    <a:gd name="connsiteX3" fmla="*/ 188119 w 1640681"/>
                    <a:gd name="connsiteY3" fmla="*/ 316706 h 330994"/>
                    <a:gd name="connsiteX4" fmla="*/ 450056 w 1640681"/>
                    <a:gd name="connsiteY4" fmla="*/ 316706 h 330994"/>
                    <a:gd name="connsiteX5" fmla="*/ 681038 w 1640681"/>
                    <a:gd name="connsiteY5" fmla="*/ 316706 h 330994"/>
                    <a:gd name="connsiteX6" fmla="*/ 681038 w 1640681"/>
                    <a:gd name="connsiteY6" fmla="*/ 0 h 330994"/>
                    <a:gd name="connsiteX7" fmla="*/ 681038 w 1640681"/>
                    <a:gd name="connsiteY7" fmla="*/ 314325 h 330994"/>
                    <a:gd name="connsiteX8" fmla="*/ 1107281 w 1640681"/>
                    <a:gd name="connsiteY8" fmla="*/ 314325 h 330994"/>
                    <a:gd name="connsiteX9" fmla="*/ 1107281 w 1640681"/>
                    <a:gd name="connsiteY9" fmla="*/ 2381 h 330994"/>
                    <a:gd name="connsiteX10" fmla="*/ 1107281 w 1640681"/>
                    <a:gd name="connsiteY10" fmla="*/ 314325 h 330994"/>
                    <a:gd name="connsiteX11" fmla="*/ 1640681 w 1640681"/>
                    <a:gd name="connsiteY11" fmla="*/ 314325 h 330994"/>
                    <a:gd name="connsiteX12" fmla="*/ 1640681 w 1640681"/>
                    <a:gd name="connsiteY12" fmla="*/ 2381 h 330994"/>
                    <a:gd name="connsiteX13" fmla="*/ 1640681 w 1640681"/>
                    <a:gd name="connsiteY13" fmla="*/ 330994 h 330994"/>
                    <a:gd name="connsiteX14" fmla="*/ 0 w 1640681"/>
                    <a:gd name="connsiteY14" fmla="*/ 323850 h 3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40681" h="330994">
                      <a:moveTo>
                        <a:pt x="0" y="323850"/>
                      </a:moveTo>
                      <a:lnTo>
                        <a:pt x="188119" y="323850"/>
                      </a:lnTo>
                      <a:lnTo>
                        <a:pt x="188119" y="2381"/>
                      </a:lnTo>
                      <a:lnTo>
                        <a:pt x="188119" y="316706"/>
                      </a:lnTo>
                      <a:lnTo>
                        <a:pt x="450056" y="316706"/>
                      </a:lnTo>
                      <a:lnTo>
                        <a:pt x="681038" y="316706"/>
                      </a:lnTo>
                      <a:lnTo>
                        <a:pt x="681038" y="0"/>
                      </a:lnTo>
                      <a:lnTo>
                        <a:pt x="681038" y="314325"/>
                      </a:lnTo>
                      <a:lnTo>
                        <a:pt x="1107281" y="314325"/>
                      </a:lnTo>
                      <a:lnTo>
                        <a:pt x="1107281" y="2381"/>
                      </a:lnTo>
                      <a:lnTo>
                        <a:pt x="1107281" y="314325"/>
                      </a:lnTo>
                      <a:lnTo>
                        <a:pt x="1640681" y="314325"/>
                      </a:lnTo>
                      <a:lnTo>
                        <a:pt x="1640681" y="2381"/>
                      </a:lnTo>
                      <a:lnTo>
                        <a:pt x="1640681" y="330994"/>
                      </a:lnTo>
                      <a:lnTo>
                        <a:pt x="0" y="323850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E568278-0484-CAE9-E243-7A75BB2D58E3}"/>
                    </a:ext>
                  </a:extLst>
                </p:cNvPr>
                <p:cNvSpPr/>
                <p:nvPr/>
              </p:nvSpPr>
              <p:spPr>
                <a:xfrm>
                  <a:off x="6519169" y="4580760"/>
                  <a:ext cx="987552" cy="452176"/>
                </a:xfrm>
                <a:custGeom>
                  <a:avLst/>
                  <a:gdLst>
                    <a:gd name="connsiteX0" fmla="*/ 0 w 1984549"/>
                    <a:gd name="connsiteY0" fmla="*/ 452176 h 452176"/>
                    <a:gd name="connsiteX1" fmla="*/ 487345 w 1984549"/>
                    <a:gd name="connsiteY1" fmla="*/ 452176 h 452176"/>
                    <a:gd name="connsiteX2" fmla="*/ 487345 w 1984549"/>
                    <a:gd name="connsiteY2" fmla="*/ 0 h 452176"/>
                    <a:gd name="connsiteX3" fmla="*/ 487345 w 1984549"/>
                    <a:gd name="connsiteY3" fmla="*/ 447152 h 452176"/>
                    <a:gd name="connsiteX4" fmla="*/ 1225898 w 1984549"/>
                    <a:gd name="connsiteY4" fmla="*/ 447152 h 452176"/>
                    <a:gd name="connsiteX5" fmla="*/ 1225898 w 1984549"/>
                    <a:gd name="connsiteY5" fmla="*/ 20097 h 452176"/>
                    <a:gd name="connsiteX6" fmla="*/ 1225898 w 1984549"/>
                    <a:gd name="connsiteY6" fmla="*/ 437103 h 452176"/>
                    <a:gd name="connsiteX7" fmla="*/ 1482131 w 1984549"/>
                    <a:gd name="connsiteY7" fmla="*/ 437103 h 452176"/>
                    <a:gd name="connsiteX8" fmla="*/ 1482131 w 1984549"/>
                    <a:gd name="connsiteY8" fmla="*/ 10049 h 452176"/>
                    <a:gd name="connsiteX9" fmla="*/ 1482131 w 1984549"/>
                    <a:gd name="connsiteY9" fmla="*/ 427055 h 452176"/>
                    <a:gd name="connsiteX10" fmla="*/ 1502228 w 1984549"/>
                    <a:gd name="connsiteY10" fmla="*/ 447152 h 452176"/>
                    <a:gd name="connsiteX11" fmla="*/ 1984549 w 1984549"/>
                    <a:gd name="connsiteY11" fmla="*/ 447152 h 452176"/>
                    <a:gd name="connsiteX12" fmla="*/ 0 w 1984549"/>
                    <a:gd name="connsiteY12" fmla="*/ 452176 h 452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84549" h="452176">
                      <a:moveTo>
                        <a:pt x="0" y="452176"/>
                      </a:moveTo>
                      <a:lnTo>
                        <a:pt x="487345" y="452176"/>
                      </a:lnTo>
                      <a:lnTo>
                        <a:pt x="487345" y="0"/>
                      </a:lnTo>
                      <a:lnTo>
                        <a:pt x="487345" y="447152"/>
                      </a:lnTo>
                      <a:lnTo>
                        <a:pt x="1225898" y="447152"/>
                      </a:lnTo>
                      <a:lnTo>
                        <a:pt x="1225898" y="20097"/>
                      </a:lnTo>
                      <a:lnTo>
                        <a:pt x="1225898" y="437103"/>
                      </a:lnTo>
                      <a:lnTo>
                        <a:pt x="1482131" y="437103"/>
                      </a:lnTo>
                      <a:lnTo>
                        <a:pt x="1482131" y="10049"/>
                      </a:lnTo>
                      <a:lnTo>
                        <a:pt x="1482131" y="427055"/>
                      </a:lnTo>
                      <a:lnTo>
                        <a:pt x="1502228" y="447152"/>
                      </a:lnTo>
                      <a:lnTo>
                        <a:pt x="1984549" y="447152"/>
                      </a:lnTo>
                      <a:lnTo>
                        <a:pt x="0" y="452176"/>
                      </a:lnTo>
                      <a:close/>
                    </a:path>
                  </a:pathLst>
                </a:cu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solidFill>
                    <a:schemeClr val="accent6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3" name="Google Shape;1486;p114">
                <a:extLst>
                  <a:ext uri="{FF2B5EF4-FFF2-40B4-BE49-F238E27FC236}">
                    <a16:creationId xmlns:a16="http://schemas.microsoft.com/office/drawing/2014/main" id="{3663BF97-CA30-39AA-356E-CC9AA0C34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4048" y="2512228"/>
                <a:ext cx="0" cy="55457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87;p114">
                <a:extLst>
                  <a:ext uri="{FF2B5EF4-FFF2-40B4-BE49-F238E27FC236}">
                    <a16:creationId xmlns:a16="http://schemas.microsoft.com/office/drawing/2014/main" id="{5F970261-E62E-0C3B-D725-7180EA794C23}"/>
                  </a:ext>
                </a:extLst>
              </p:cNvPr>
              <p:cNvCxnSpPr/>
              <p:nvPr/>
            </p:nvCxnSpPr>
            <p:spPr>
              <a:xfrm flipH="1">
                <a:off x="4359231" y="3061636"/>
                <a:ext cx="2122593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487;p114">
                <a:extLst>
                  <a:ext uri="{FF2B5EF4-FFF2-40B4-BE49-F238E27FC236}">
                    <a16:creationId xmlns:a16="http://schemas.microsoft.com/office/drawing/2014/main" id="{40101470-FD72-8479-EA2C-5952C8021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1605" y="2510099"/>
                <a:ext cx="213021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64" name="Group 1463">
            <a:extLst>
              <a:ext uri="{FF2B5EF4-FFF2-40B4-BE49-F238E27FC236}">
                <a16:creationId xmlns:a16="http://schemas.microsoft.com/office/drawing/2014/main" id="{96022A26-1D9E-0E11-AC7A-198A1961EEC7}"/>
              </a:ext>
            </a:extLst>
          </p:cNvPr>
          <p:cNvGrpSpPr/>
          <p:nvPr/>
        </p:nvGrpSpPr>
        <p:grpSpPr>
          <a:xfrm>
            <a:off x="497894" y="1016858"/>
            <a:ext cx="4272081" cy="2900081"/>
            <a:chOff x="4651168" y="1016858"/>
            <a:chExt cx="4272081" cy="2900081"/>
          </a:xfrm>
        </p:grpSpPr>
        <p:cxnSp>
          <p:nvCxnSpPr>
            <p:cNvPr id="360" name="Straight Arrow Connector 359"/>
            <p:cNvCxnSpPr>
              <a:cxnSpLocks/>
              <a:stCxn id="1410" idx="2"/>
              <a:endCxn id="252" idx="0"/>
            </p:cNvCxnSpPr>
            <p:nvPr/>
          </p:nvCxnSpPr>
          <p:spPr>
            <a:xfrm>
              <a:off x="6880097" y="1624077"/>
              <a:ext cx="38780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Google Shape;1252;p108"/>
            <p:cNvSpPr txBox="1"/>
            <p:nvPr/>
          </p:nvSpPr>
          <p:spPr>
            <a:xfrm>
              <a:off x="4651168" y="1016858"/>
              <a:ext cx="311773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With </a:t>
              </a:r>
              <a:r>
                <a:rPr lang="en-US" dirty="0">
                  <a:solidFill>
                    <a:srgbClr val="DF1995"/>
                  </a:solidFill>
                  <a:latin typeface="+mj-lt"/>
                  <a:ea typeface="Montserrat"/>
                  <a:cs typeface="+mj-lt"/>
                  <a:sym typeface="Montserrat"/>
                </a:rPr>
                <a:t>run.ai </a:t>
              </a:r>
              <a:r>
                <a:rPr lang="en-US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fractional GPU</a:t>
              </a:r>
              <a:endPara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4832535" y="3292852"/>
              <a:ext cx="877030" cy="621397"/>
              <a:chOff x="6421991" y="1457896"/>
              <a:chExt cx="1261926" cy="621397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25" name="Google Shape;1519;p119"/>
              <p:cNvSpPr txBox="1"/>
              <p:nvPr/>
            </p:nvSpPr>
            <p:spPr>
              <a:xfrm>
                <a:off x="6421991" y="1457896"/>
                <a:ext cx="126192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2</a:t>
                </a:r>
              </a:p>
            </p:txBody>
          </p:sp>
        </p:grpSp>
        <p:sp>
          <p:nvSpPr>
            <p:cNvPr id="249" name="Google Shape;1519;p119"/>
            <p:cNvSpPr txBox="1"/>
            <p:nvPr/>
          </p:nvSpPr>
          <p:spPr>
            <a:xfrm>
              <a:off x="6675889" y="2402677"/>
              <a:ext cx="442650" cy="156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271" name="Group 270"/>
            <p:cNvGrpSpPr/>
            <p:nvPr/>
          </p:nvGrpSpPr>
          <p:grpSpPr>
            <a:xfrm>
              <a:off x="5759924" y="3288309"/>
              <a:ext cx="861094" cy="621397"/>
              <a:chOff x="6421991" y="1457896"/>
              <a:chExt cx="1238996" cy="621397"/>
            </a:xfrm>
          </p:grpSpPr>
          <p:sp>
            <p:nvSpPr>
              <p:cNvPr id="272" name="Rectangle 271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73" name="Group 272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275" name="Google Shape;1519;p119"/>
              <p:cNvSpPr txBox="1"/>
              <p:nvPr/>
            </p:nvSpPr>
            <p:spPr>
              <a:xfrm>
                <a:off x="6421991" y="1457896"/>
                <a:ext cx="1238994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3</a:t>
                </a:r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671377" y="3295542"/>
              <a:ext cx="861098" cy="621397"/>
              <a:chOff x="6421988" y="1457896"/>
              <a:chExt cx="1238999" cy="621397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298" name="Group 297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00" name="Google Shape;1519;p119"/>
              <p:cNvSpPr txBox="1"/>
              <p:nvPr/>
            </p:nvSpPr>
            <p:spPr>
              <a:xfrm>
                <a:off x="6421988" y="1457896"/>
                <a:ext cx="1238993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4</a:t>
                </a:r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7582834" y="3291783"/>
              <a:ext cx="861094" cy="621397"/>
              <a:chOff x="6421991" y="1457896"/>
              <a:chExt cx="1238996" cy="621397"/>
            </a:xfrm>
          </p:grpSpPr>
          <p:sp>
            <p:nvSpPr>
              <p:cNvPr id="335" name="Rectangle 334"/>
              <p:cNvSpPr/>
              <p:nvPr/>
            </p:nvSpPr>
            <p:spPr>
              <a:xfrm>
                <a:off x="6421991" y="1615352"/>
                <a:ext cx="1238996" cy="459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6421991" y="1620132"/>
                <a:ext cx="1238996" cy="459161"/>
                <a:chOff x="1358154" y="919163"/>
                <a:chExt cx="2206160" cy="459161"/>
              </a:xfrm>
              <a:solidFill>
                <a:schemeClr val="bg1"/>
              </a:solidFill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135815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157877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179938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202000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224061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2461234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2681850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2902466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123082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343698" y="919163"/>
                  <a:ext cx="220616" cy="4591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grpSp>
            <p:nvGrpSpPr>
              <p:cNvPr id="337" name="Group 336"/>
              <p:cNvGrpSpPr/>
              <p:nvPr/>
            </p:nvGrpSpPr>
            <p:grpSpPr>
              <a:xfrm>
                <a:off x="6421991" y="1844933"/>
                <a:ext cx="1238996" cy="230561"/>
                <a:chOff x="1358154" y="1147763"/>
                <a:chExt cx="2206160" cy="230561"/>
              </a:xfrm>
              <a:solidFill>
                <a:schemeClr val="bg1"/>
              </a:solidFill>
            </p:grpSpPr>
            <p:sp>
              <p:nvSpPr>
                <p:cNvPr id="339" name="Rectangle 338"/>
                <p:cNvSpPr/>
                <p:nvPr/>
              </p:nvSpPr>
              <p:spPr>
                <a:xfrm>
                  <a:off x="1358154" y="1147763"/>
                  <a:ext cx="220616" cy="23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157877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179938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202000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224061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2461234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2681850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902466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123082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343698" y="1147763"/>
                  <a:ext cx="220616" cy="2305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+mj-lt"/>
                  </a:endParaRPr>
                </a:p>
              </p:txBody>
            </p:sp>
          </p:grpSp>
          <p:sp>
            <p:nvSpPr>
              <p:cNvPr id="338" name="Google Shape;1519;p119"/>
              <p:cNvSpPr txBox="1"/>
              <p:nvPr/>
            </p:nvSpPr>
            <p:spPr>
              <a:xfrm>
                <a:off x="6421991" y="1457896"/>
                <a:ext cx="1238996" cy="156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4" tIns="9144" rIns="9144" bIns="9144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+mj-lt"/>
                    <a:ea typeface="Montserrat"/>
                    <a:cs typeface="+mj-lt"/>
                    <a:sym typeface="Montserrat"/>
                  </a:rPr>
                  <a:t>GPU 5</a:t>
                </a:r>
              </a:p>
            </p:txBody>
          </p:sp>
        </p:grpSp>
        <p:cxnSp>
          <p:nvCxnSpPr>
            <p:cNvPr id="359" name="Straight Arrow Connector 358"/>
            <p:cNvCxnSpPr>
              <a:stCxn id="364" idx="2"/>
              <a:endCxn id="251" idx="0"/>
            </p:cNvCxnSpPr>
            <p:nvPr/>
          </p:nvCxnSpPr>
          <p:spPr>
            <a:xfrm>
              <a:off x="6782333" y="1931129"/>
              <a:ext cx="3616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cxnSpLocks/>
              <a:stCxn id="365" idx="2"/>
              <a:endCxn id="253" idx="0"/>
            </p:cNvCxnSpPr>
            <p:nvPr/>
          </p:nvCxnSpPr>
          <p:spPr>
            <a:xfrm>
              <a:off x="7193129" y="1931129"/>
              <a:ext cx="198671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cxnSpLocks/>
              <a:stCxn id="61" idx="2"/>
              <a:endCxn id="254" idx="0"/>
            </p:cNvCxnSpPr>
            <p:nvPr/>
          </p:nvCxnSpPr>
          <p:spPr>
            <a:xfrm>
              <a:off x="7313165" y="1624077"/>
              <a:ext cx="202535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cxnSpLocks/>
              <a:stCxn id="366" idx="2"/>
              <a:endCxn id="255" idx="0"/>
            </p:cNvCxnSpPr>
            <p:nvPr/>
          </p:nvCxnSpPr>
          <p:spPr>
            <a:xfrm>
              <a:off x="7574431" y="1931129"/>
              <a:ext cx="65168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4" name="Graphic 363" descr="Female Profi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3169" y="1592801"/>
              <a:ext cx="338328" cy="338328"/>
            </a:xfrm>
            <a:prstGeom prst="rect">
              <a:avLst/>
            </a:prstGeom>
          </p:spPr>
        </p:pic>
        <p:pic>
          <p:nvPicPr>
            <p:cNvPr id="366" name="Graphic 365" descr="Female Profile outline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05267" y="1592801"/>
              <a:ext cx="338328" cy="338328"/>
            </a:xfrm>
            <a:prstGeom prst="rect">
              <a:avLst/>
            </a:prstGeom>
          </p:spPr>
        </p:pic>
        <p:pic>
          <p:nvPicPr>
            <p:cNvPr id="367" name="Graphic 366" descr="Male profile outline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56376" y="1592801"/>
              <a:ext cx="338328" cy="338328"/>
            </a:xfrm>
            <a:prstGeom prst="rect">
              <a:avLst/>
            </a:prstGeom>
          </p:spPr>
        </p:pic>
        <p:pic>
          <p:nvPicPr>
            <p:cNvPr id="372" name="Graphic 371" descr="Female Profile outline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90024" y="1592801"/>
              <a:ext cx="338328" cy="338328"/>
            </a:xfrm>
            <a:prstGeom prst="rect">
              <a:avLst/>
            </a:prstGeom>
          </p:spPr>
        </p:pic>
        <p:sp>
          <p:nvSpPr>
            <p:cNvPr id="375" name="Google Shape;1186;p101"/>
            <p:cNvSpPr txBox="1"/>
            <p:nvPr/>
          </p:nvSpPr>
          <p:spPr>
            <a:xfrm>
              <a:off x="4651169" y="1325238"/>
              <a:ext cx="1738120" cy="1458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Each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data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scientist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 can be 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allocated a </a:t>
              </a:r>
              <a:r>
                <a:rPr lang="en-US" sz="800" b="1" i="1">
                  <a:latin typeface="+mj-lt"/>
                  <a:ea typeface="Montserrat"/>
                  <a:cs typeface="+mj-lt"/>
                  <a:sym typeface="Montserrat"/>
                </a:rPr>
                <a:t>fraction</a:t>
              </a: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 of a GPU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Prevents GPU compute power from being taken up by low usage tasks</a:t>
              </a:r>
            </a:p>
            <a:p>
              <a:pPr marL="171450" lvl="0" indent="-17145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80604020202020204" pitchFamily="34" charset="0"/>
                <a:buChar char="•"/>
              </a:pPr>
              <a:r>
                <a:rPr lang="en-US" sz="800" b="1">
                  <a:latin typeface="+mj-lt"/>
                  <a:ea typeface="Montserrat"/>
                  <a:cs typeface="+mj-lt"/>
                  <a:sym typeface="Montserrat"/>
                </a:rPr>
                <a:t>Frees up GPU resources for other tasks </a:t>
              </a:r>
              <a:r>
                <a:rPr lang="en-US" sz="800">
                  <a:latin typeface="+mj-lt"/>
                  <a:ea typeface="Montserrat"/>
                  <a:cs typeface="+mj-lt"/>
                  <a:sym typeface="Montserrat"/>
                </a:rPr>
                <a:t>that use them heavily</a:t>
              </a:r>
              <a:endParaRPr sz="800"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pic>
          <p:nvPicPr>
            <p:cNvPr id="61" name="Graphic 60" descr="Female Profile outline">
              <a:extLst>
                <a:ext uri="{FF2B5EF4-FFF2-40B4-BE49-F238E27FC236}">
                  <a16:creationId xmlns:a16="http://schemas.microsoft.com/office/drawing/2014/main" id="{EEBD8D07-EDA0-1D3C-A138-DBAE82AD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144001" y="1285749"/>
              <a:ext cx="338328" cy="338328"/>
            </a:xfrm>
            <a:prstGeom prst="rect">
              <a:avLst/>
            </a:prstGeom>
          </p:spPr>
        </p:pic>
        <p:pic>
          <p:nvPicPr>
            <p:cNvPr id="62" name="Graphic 61" descr="Male profile outline">
              <a:extLst>
                <a:ext uri="{FF2B5EF4-FFF2-40B4-BE49-F238E27FC236}">
                  <a16:creationId xmlns:a16="http://schemas.microsoft.com/office/drawing/2014/main" id="{7B70DB9D-081D-3E97-1A7C-C9ADE6BD0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9793" y="1285749"/>
              <a:ext cx="338328" cy="338328"/>
            </a:xfrm>
            <a:prstGeom prst="rect">
              <a:avLst/>
            </a:prstGeom>
          </p:spPr>
        </p:pic>
        <p:pic>
          <p:nvPicPr>
            <p:cNvPr id="63" name="Graphic 62" descr="Female Profile outline">
              <a:extLst>
                <a:ext uri="{FF2B5EF4-FFF2-40B4-BE49-F238E27FC236}">
                  <a16:creationId xmlns:a16="http://schemas.microsoft.com/office/drawing/2014/main" id="{4E7A3B76-7B6F-A47D-8FEE-783D45726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33812" y="1285749"/>
              <a:ext cx="338328" cy="338328"/>
            </a:xfrm>
            <a:prstGeom prst="rect">
              <a:avLst/>
            </a:prstGeom>
          </p:spPr>
        </p:pic>
        <p:pic>
          <p:nvPicPr>
            <p:cNvPr id="1408" name="Graphic 1407" descr="Male profile outline">
              <a:extLst>
                <a:ext uri="{FF2B5EF4-FFF2-40B4-BE49-F238E27FC236}">
                  <a16:creationId xmlns:a16="http://schemas.microsoft.com/office/drawing/2014/main" id="{3D455CC9-ABB6-2947-DB92-85088210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84921" y="1285749"/>
              <a:ext cx="338328" cy="338328"/>
            </a:xfrm>
            <a:prstGeom prst="rect">
              <a:avLst/>
            </a:prstGeom>
          </p:spPr>
        </p:pic>
        <p:pic>
          <p:nvPicPr>
            <p:cNvPr id="1410" name="Graphic 1409" descr="Male profile outline">
              <a:extLst>
                <a:ext uri="{FF2B5EF4-FFF2-40B4-BE49-F238E27FC236}">
                  <a16:creationId xmlns:a16="http://schemas.microsoft.com/office/drawing/2014/main" id="{74CA752B-1CAD-E1EC-43C0-8A28FA9E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10933" y="1285749"/>
              <a:ext cx="338328" cy="338328"/>
            </a:xfrm>
            <a:prstGeom prst="rect">
              <a:avLst/>
            </a:prstGeom>
          </p:spPr>
        </p:pic>
        <p:pic>
          <p:nvPicPr>
            <p:cNvPr id="365" name="Graphic 364" descr="Male profile outlin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23965" y="1592801"/>
              <a:ext cx="338328" cy="338328"/>
            </a:xfrm>
            <a:prstGeom prst="rect">
              <a:avLst/>
            </a:prstGeom>
          </p:spPr>
        </p:pic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8903568D-0E24-BEF0-2BBE-9734B62E785B}"/>
                </a:ext>
              </a:extLst>
            </p:cNvPr>
            <p:cNvGrpSpPr/>
            <p:nvPr/>
          </p:nvGrpSpPr>
          <p:grpSpPr>
            <a:xfrm>
              <a:off x="7069350" y="2434175"/>
              <a:ext cx="1267399" cy="459161"/>
              <a:chOff x="7069350" y="2434175"/>
              <a:chExt cx="1267399" cy="459161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7069350" y="2434175"/>
                <a:ext cx="1267399" cy="459161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0820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720595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73298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7453750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7577649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0820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20595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3298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7453750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577649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2" name="Rectangle 1421">
                <a:extLst>
                  <a:ext uri="{FF2B5EF4-FFF2-40B4-BE49-F238E27FC236}">
                    <a16:creationId xmlns:a16="http://schemas.microsoft.com/office/drawing/2014/main" id="{B2811F83-5F90-EDFB-E3E3-0E34BF086000}"/>
                  </a:ext>
                </a:extLst>
              </p:cNvPr>
              <p:cNvSpPr/>
              <p:nvPr/>
            </p:nvSpPr>
            <p:spPr>
              <a:xfrm>
                <a:off x="77001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3" name="Rectangle 1422">
                <a:extLst>
                  <a:ext uri="{FF2B5EF4-FFF2-40B4-BE49-F238E27FC236}">
                    <a16:creationId xmlns:a16="http://schemas.microsoft.com/office/drawing/2014/main" id="{EE1AA095-00B2-A89E-BF15-3C8AAA398420}"/>
                  </a:ext>
                </a:extLst>
              </p:cNvPr>
              <p:cNvSpPr/>
              <p:nvPr/>
            </p:nvSpPr>
            <p:spPr>
              <a:xfrm>
                <a:off x="7824063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4" name="Rectangle 1423">
                <a:extLst>
                  <a:ext uri="{FF2B5EF4-FFF2-40B4-BE49-F238E27FC236}">
                    <a16:creationId xmlns:a16="http://schemas.microsoft.com/office/drawing/2014/main" id="{3989E2BB-8493-16E1-2D51-F8A1FE9D48BC}"/>
                  </a:ext>
                </a:extLst>
              </p:cNvPr>
              <p:cNvSpPr/>
              <p:nvPr/>
            </p:nvSpPr>
            <p:spPr>
              <a:xfrm>
                <a:off x="79479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5" name="Rectangle 1424">
                <a:extLst>
                  <a:ext uri="{FF2B5EF4-FFF2-40B4-BE49-F238E27FC236}">
                    <a16:creationId xmlns:a16="http://schemas.microsoft.com/office/drawing/2014/main" id="{36FCCA60-AB5B-543A-73B8-8B267620A39E}"/>
                  </a:ext>
                </a:extLst>
              </p:cNvPr>
              <p:cNvSpPr/>
              <p:nvPr/>
            </p:nvSpPr>
            <p:spPr>
              <a:xfrm>
                <a:off x="8071862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6" name="Rectangle 1425">
                <a:extLst>
                  <a:ext uri="{FF2B5EF4-FFF2-40B4-BE49-F238E27FC236}">
                    <a16:creationId xmlns:a16="http://schemas.microsoft.com/office/drawing/2014/main" id="{1517A75C-939F-67BB-1764-FDD1C71081E7}"/>
                  </a:ext>
                </a:extLst>
              </p:cNvPr>
              <p:cNvSpPr/>
              <p:nvPr/>
            </p:nvSpPr>
            <p:spPr>
              <a:xfrm>
                <a:off x="8195761" y="2660901"/>
                <a:ext cx="123900" cy="230561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7" name="Rectangle 1426">
                <a:extLst>
                  <a:ext uri="{FF2B5EF4-FFF2-40B4-BE49-F238E27FC236}">
                    <a16:creationId xmlns:a16="http://schemas.microsoft.com/office/drawing/2014/main" id="{E2C50972-D514-08D4-1147-8C747C7C5985}"/>
                  </a:ext>
                </a:extLst>
              </p:cNvPr>
              <p:cNvSpPr/>
              <p:nvPr/>
            </p:nvSpPr>
            <p:spPr>
              <a:xfrm>
                <a:off x="77001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8" name="Rectangle 1427">
                <a:extLst>
                  <a:ext uri="{FF2B5EF4-FFF2-40B4-BE49-F238E27FC236}">
                    <a16:creationId xmlns:a16="http://schemas.microsoft.com/office/drawing/2014/main" id="{B01B1B32-4AAB-D1BC-A35A-1427B66A970F}"/>
                  </a:ext>
                </a:extLst>
              </p:cNvPr>
              <p:cNvSpPr/>
              <p:nvPr/>
            </p:nvSpPr>
            <p:spPr>
              <a:xfrm>
                <a:off x="7824063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29" name="Rectangle 1428">
                <a:extLst>
                  <a:ext uri="{FF2B5EF4-FFF2-40B4-BE49-F238E27FC236}">
                    <a16:creationId xmlns:a16="http://schemas.microsoft.com/office/drawing/2014/main" id="{2A5CE167-917F-EC63-1EBE-62D0842B5B00}"/>
                  </a:ext>
                </a:extLst>
              </p:cNvPr>
              <p:cNvSpPr/>
              <p:nvPr/>
            </p:nvSpPr>
            <p:spPr>
              <a:xfrm>
                <a:off x="79479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0" name="Rectangle 1429">
                <a:extLst>
                  <a:ext uri="{FF2B5EF4-FFF2-40B4-BE49-F238E27FC236}">
                    <a16:creationId xmlns:a16="http://schemas.microsoft.com/office/drawing/2014/main" id="{D1C3B8DA-4CC5-7357-D33D-6A326826FB58}"/>
                  </a:ext>
                </a:extLst>
              </p:cNvPr>
              <p:cNvSpPr/>
              <p:nvPr/>
            </p:nvSpPr>
            <p:spPr>
              <a:xfrm>
                <a:off x="8071862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  <p:sp>
            <p:nvSpPr>
              <p:cNvPr id="1431" name="Rectangle 1430">
                <a:extLst>
                  <a:ext uri="{FF2B5EF4-FFF2-40B4-BE49-F238E27FC236}">
                    <a16:creationId xmlns:a16="http://schemas.microsoft.com/office/drawing/2014/main" id="{15FEB554-A3F2-7E1E-7450-562870497D3E}"/>
                  </a:ext>
                </a:extLst>
              </p:cNvPr>
              <p:cNvSpPr/>
              <p:nvPr/>
            </p:nvSpPr>
            <p:spPr>
              <a:xfrm>
                <a:off x="8195761" y="2437366"/>
                <a:ext cx="123900" cy="23056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+mj-lt"/>
                </a:endParaRPr>
              </a:p>
            </p:txBody>
          </p:sp>
        </p:grpSp>
        <p:cxnSp>
          <p:nvCxnSpPr>
            <p:cNvPr id="1433" name="Straight Arrow Connector 1432">
              <a:extLst>
                <a:ext uri="{FF2B5EF4-FFF2-40B4-BE49-F238E27FC236}">
                  <a16:creationId xmlns:a16="http://schemas.microsoft.com/office/drawing/2014/main" id="{FD6C9D8A-5DF7-3B4A-A367-AF37D6B422FB}"/>
                </a:ext>
              </a:extLst>
            </p:cNvPr>
            <p:cNvCxnSpPr>
              <a:cxnSpLocks/>
              <a:stCxn id="1408" idx="2"/>
              <a:endCxn id="1431" idx="0"/>
            </p:cNvCxnSpPr>
            <p:nvPr/>
          </p:nvCxnSpPr>
          <p:spPr>
            <a:xfrm flipH="1">
              <a:off x="8257711" y="1624077"/>
              <a:ext cx="49637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Arrow Connector 1435">
              <a:extLst>
                <a:ext uri="{FF2B5EF4-FFF2-40B4-BE49-F238E27FC236}">
                  <a16:creationId xmlns:a16="http://schemas.microsoft.com/office/drawing/2014/main" id="{C241D0C1-B18D-3C76-58A1-50F002D6F5AC}"/>
                </a:ext>
              </a:extLst>
            </p:cNvPr>
            <p:cNvCxnSpPr>
              <a:cxnSpLocks/>
              <a:stCxn id="372" idx="2"/>
              <a:endCxn id="1430" idx="0"/>
            </p:cNvCxnSpPr>
            <p:nvPr/>
          </p:nvCxnSpPr>
          <p:spPr>
            <a:xfrm flipH="1">
              <a:off x="8133812" y="1931129"/>
              <a:ext cx="325376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Arrow Connector 1438">
              <a:extLst>
                <a:ext uri="{FF2B5EF4-FFF2-40B4-BE49-F238E27FC236}">
                  <a16:creationId xmlns:a16="http://schemas.microsoft.com/office/drawing/2014/main" id="{2D3182E9-2F16-391D-2DE0-944175580BF0}"/>
                </a:ext>
              </a:extLst>
            </p:cNvPr>
            <p:cNvCxnSpPr>
              <a:cxnSpLocks/>
              <a:stCxn id="63" idx="2"/>
              <a:endCxn id="1429" idx="0"/>
            </p:cNvCxnSpPr>
            <p:nvPr/>
          </p:nvCxnSpPr>
          <p:spPr>
            <a:xfrm flipH="1">
              <a:off x="8009912" y="1624077"/>
              <a:ext cx="29306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2" name="Straight Arrow Connector 1441">
              <a:extLst>
                <a:ext uri="{FF2B5EF4-FFF2-40B4-BE49-F238E27FC236}">
                  <a16:creationId xmlns:a16="http://schemas.microsoft.com/office/drawing/2014/main" id="{C62A333E-685C-2F0B-4248-03AA6D6D1698}"/>
                </a:ext>
              </a:extLst>
            </p:cNvPr>
            <p:cNvCxnSpPr>
              <a:cxnSpLocks/>
              <a:stCxn id="367" idx="2"/>
              <a:endCxn id="1428" idx="0"/>
            </p:cNvCxnSpPr>
            <p:nvPr/>
          </p:nvCxnSpPr>
          <p:spPr>
            <a:xfrm flipH="1">
              <a:off x="7886013" y="1931129"/>
              <a:ext cx="139527" cy="506237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DD8DA07D-2A62-C057-84C4-841ABB0C4832}"/>
                </a:ext>
              </a:extLst>
            </p:cNvPr>
            <p:cNvCxnSpPr>
              <a:cxnSpLocks/>
              <a:stCxn id="62" idx="2"/>
              <a:endCxn id="1427" idx="0"/>
            </p:cNvCxnSpPr>
            <p:nvPr/>
          </p:nvCxnSpPr>
          <p:spPr>
            <a:xfrm flipH="1">
              <a:off x="7762113" y="1624077"/>
              <a:ext cx="46844" cy="813289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Google Shape;898;p88">
            <a:extLst>
              <a:ext uri="{FF2B5EF4-FFF2-40B4-BE49-F238E27FC236}">
                <a16:creationId xmlns:a16="http://schemas.microsoft.com/office/drawing/2014/main" id="{8ABA6681-B3C4-299E-D73C-642769F314F9}"/>
              </a:ext>
            </a:extLst>
          </p:cNvPr>
          <p:cNvSpPr txBox="1"/>
          <p:nvPr/>
        </p:nvSpPr>
        <p:spPr>
          <a:xfrm>
            <a:off x="2327077" y="4861179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2ACF600A-A23A-9210-6FD1-9DA8E3B231F3}"/>
              </a:ext>
            </a:extLst>
          </p:cNvPr>
          <p:cNvSpPr txBox="1"/>
          <p:nvPr/>
        </p:nvSpPr>
        <p:spPr>
          <a:xfrm>
            <a:off x="6762560" y="4861179"/>
            <a:ext cx="377190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51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low GPU saturation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9A8657F5-6602-01B4-3EE8-8C95C68A0805}"/>
              </a:ext>
            </a:extLst>
          </p:cNvPr>
          <p:cNvSpPr txBox="1"/>
          <p:nvPr/>
        </p:nvSpPr>
        <p:spPr>
          <a:xfrm>
            <a:off x="1577961" y="1954021"/>
            <a:ext cx="503637" cy="25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1D2C25-A642-E511-F041-29C4755F9F11}"/>
              </a:ext>
            </a:extLst>
          </p:cNvPr>
          <p:cNvGrpSpPr/>
          <p:nvPr/>
        </p:nvGrpSpPr>
        <p:grpSpPr>
          <a:xfrm>
            <a:off x="662436" y="1529124"/>
            <a:ext cx="2279152" cy="358731"/>
            <a:chOff x="6104383" y="2903768"/>
            <a:chExt cx="1684972" cy="36678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C062D0-80F1-5E35-C400-857E6E5340EC}"/>
                </a:ext>
              </a:extLst>
            </p:cNvPr>
            <p:cNvSpPr/>
            <p:nvPr/>
          </p:nvSpPr>
          <p:spPr>
            <a:xfrm>
              <a:off x="6119939" y="3115344"/>
              <a:ext cx="1651000" cy="14313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Google Shape;1486;p114">
              <a:extLst>
                <a:ext uri="{FF2B5EF4-FFF2-40B4-BE49-F238E27FC236}">
                  <a16:creationId xmlns:a16="http://schemas.microsoft.com/office/drawing/2014/main" id="{16B3C811-6780-5BB5-F9FB-6B1218954A8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487;p114">
              <a:extLst>
                <a:ext uri="{FF2B5EF4-FFF2-40B4-BE49-F238E27FC236}">
                  <a16:creationId xmlns:a16="http://schemas.microsoft.com/office/drawing/2014/main" id="{DBB336E7-F80D-E134-4214-A6D1E8B5764D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487;p114">
              <a:extLst>
                <a:ext uri="{FF2B5EF4-FFF2-40B4-BE49-F238E27FC236}">
                  <a16:creationId xmlns:a16="http://schemas.microsoft.com/office/drawing/2014/main" id="{E8B96FD6-73A3-B0CF-AFBF-EDF6C8F911BA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898;p88">
            <a:extLst>
              <a:ext uri="{FF2B5EF4-FFF2-40B4-BE49-F238E27FC236}">
                <a16:creationId xmlns:a16="http://schemas.microsoft.com/office/drawing/2014/main" id="{1389A6D6-4894-5FEF-B476-CC6AC746C724}"/>
              </a:ext>
            </a:extLst>
          </p:cNvPr>
          <p:cNvSpPr txBox="1"/>
          <p:nvPr/>
        </p:nvSpPr>
        <p:spPr>
          <a:xfrm>
            <a:off x="369434" y="1517538"/>
            <a:ext cx="51020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Utilization vs Allocation</a:t>
            </a:r>
            <a:endParaRPr lang="en-GB" dirty="0"/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FE1FC3D6-362C-D411-F892-4783A915F9F9}"/>
              </a:ext>
            </a:extLst>
          </p:cNvPr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People sometimes confuse utilization for allocation, but they are not the same.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assignment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for use.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4962E700-F1D4-61C4-8339-8B8C0423180B}"/>
              </a:ext>
            </a:extLst>
          </p:cNvPr>
          <p:cNvCxnSpPr>
            <a:cxnSpLocks/>
          </p:cNvCxnSpPr>
          <p:nvPr/>
        </p:nvCxnSpPr>
        <p:spPr>
          <a:xfrm flipH="1">
            <a:off x="1374152" y="3652956"/>
            <a:ext cx="227250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898;p88">
            <a:extLst>
              <a:ext uri="{FF2B5EF4-FFF2-40B4-BE49-F238E27FC236}">
                <a16:creationId xmlns:a16="http://schemas.microsoft.com/office/drawing/2014/main" id="{381A3D1A-EEBE-0D01-3947-4E47EB738BDC}"/>
              </a:ext>
            </a:extLst>
          </p:cNvPr>
          <p:cNvSpPr txBox="1"/>
          <p:nvPr/>
        </p:nvSpPr>
        <p:spPr>
          <a:xfrm>
            <a:off x="1694553" y="3687629"/>
            <a:ext cx="1584513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 GPU is assigned for use</a:t>
            </a:r>
          </a:p>
        </p:txBody>
      </p:sp>
      <p:pic>
        <p:nvPicPr>
          <p:cNvPr id="43" name="Graphic 42" descr="Office worker female with solid fill">
            <a:extLst>
              <a:ext uri="{FF2B5EF4-FFF2-40B4-BE49-F238E27FC236}">
                <a16:creationId xmlns:a16="http://schemas.microsoft.com/office/drawing/2014/main" id="{0266E7C0-76E2-837F-BAA1-75F61B041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52" y="2095842"/>
            <a:ext cx="510638" cy="510638"/>
          </a:xfrm>
          <a:prstGeom prst="rect">
            <a:avLst/>
          </a:prstGeom>
        </p:spPr>
      </p:pic>
      <p:pic>
        <p:nvPicPr>
          <p:cNvPr id="44" name="Graphic 43" descr="Office worker male with solid fill">
            <a:extLst>
              <a:ext uri="{FF2B5EF4-FFF2-40B4-BE49-F238E27FC236}">
                <a16:creationId xmlns:a16="http://schemas.microsoft.com/office/drawing/2014/main" id="{DB6FCA02-6A6A-2575-D85A-31283C41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652" y="2592498"/>
            <a:ext cx="510638" cy="510638"/>
          </a:xfrm>
          <a:prstGeom prst="rect">
            <a:avLst/>
          </a:prstGeom>
        </p:spPr>
      </p:pic>
      <p:cxnSp>
        <p:nvCxnSpPr>
          <p:cNvPr id="48" name="Google Shape;1486;p114">
            <a:extLst>
              <a:ext uri="{FF2B5EF4-FFF2-40B4-BE49-F238E27FC236}">
                <a16:creationId xmlns:a16="http://schemas.microsoft.com/office/drawing/2014/main" id="{55FF66D5-1245-A76C-D9DE-05838BD1BD10}"/>
              </a:ext>
            </a:extLst>
          </p:cNvPr>
          <p:cNvCxnSpPr>
            <a:cxnSpLocks/>
          </p:cNvCxnSpPr>
          <p:nvPr/>
        </p:nvCxnSpPr>
        <p:spPr>
          <a:xfrm>
            <a:off x="1374152" y="2110368"/>
            <a:ext cx="0" cy="1542588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" name="Graphic 49" descr="Female Profile with solid fill">
            <a:extLst>
              <a:ext uri="{FF2B5EF4-FFF2-40B4-BE49-F238E27FC236}">
                <a16:creationId xmlns:a16="http://schemas.microsoft.com/office/drawing/2014/main" id="{493EDA4D-9766-7344-AA07-83C5A1655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557" y="3158357"/>
            <a:ext cx="514746" cy="514746"/>
          </a:xfrm>
          <a:prstGeom prst="rect">
            <a:avLst/>
          </a:prstGeom>
        </p:spPr>
      </p:pic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D8EE1C56-E0D4-687F-E964-F41368BA4E8E}"/>
              </a:ext>
            </a:extLst>
          </p:cNvPr>
          <p:cNvSpPr txBox="1"/>
          <p:nvPr/>
        </p:nvSpPr>
        <p:spPr>
          <a:xfrm>
            <a:off x="626431" y="1947642"/>
            <a:ext cx="73379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Data Scientist</a:t>
            </a:r>
            <a:endParaRPr lang="en-US" sz="1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B5285C27-24F4-CF98-861E-36AFEF70A480}"/>
              </a:ext>
            </a:extLst>
          </p:cNvPr>
          <p:cNvGrpSpPr/>
          <p:nvPr/>
        </p:nvGrpSpPr>
        <p:grpSpPr>
          <a:xfrm>
            <a:off x="1395149" y="2186205"/>
            <a:ext cx="1118049" cy="348117"/>
            <a:chOff x="1253821" y="2186205"/>
            <a:chExt cx="1118049" cy="348117"/>
          </a:xfrm>
        </p:grpSpPr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F485E16F-FDB2-D360-793A-AD9C415EFEE3}"/>
                </a:ext>
              </a:extLst>
            </p:cNvPr>
            <p:cNvSpPr txBox="1"/>
            <p:nvPr/>
          </p:nvSpPr>
          <p:spPr>
            <a:xfrm>
              <a:off x="1620369" y="2256021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71F21A5-C56E-1CA1-2E4A-CA1D0435B275}"/>
                </a:ext>
              </a:extLst>
            </p:cNvPr>
            <p:cNvSpPr/>
            <p:nvPr/>
          </p:nvSpPr>
          <p:spPr>
            <a:xfrm>
              <a:off x="1253821" y="2186205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F213C46A-0882-6614-FB85-07C65537E716}"/>
              </a:ext>
            </a:extLst>
          </p:cNvPr>
          <p:cNvGrpSpPr/>
          <p:nvPr/>
        </p:nvGrpSpPr>
        <p:grpSpPr>
          <a:xfrm>
            <a:off x="2528610" y="2732806"/>
            <a:ext cx="1118049" cy="348117"/>
            <a:chOff x="2387282" y="2689922"/>
            <a:chExt cx="1118049" cy="348117"/>
          </a:xfrm>
        </p:grpSpPr>
        <p:sp>
          <p:nvSpPr>
            <p:cNvPr id="515" name="Google Shape;898;p88">
              <a:extLst>
                <a:ext uri="{FF2B5EF4-FFF2-40B4-BE49-F238E27FC236}">
                  <a16:creationId xmlns:a16="http://schemas.microsoft.com/office/drawing/2014/main" id="{491CE22D-D4E9-2ED6-57A6-E1ABB724C230}"/>
                </a:ext>
              </a:extLst>
            </p:cNvPr>
            <p:cNvSpPr txBox="1"/>
            <p:nvPr/>
          </p:nvSpPr>
          <p:spPr>
            <a:xfrm>
              <a:off x="2753830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16" name="Rectangle: Rounded Corners 515">
              <a:extLst>
                <a:ext uri="{FF2B5EF4-FFF2-40B4-BE49-F238E27FC236}">
                  <a16:creationId xmlns:a16="http://schemas.microsoft.com/office/drawing/2014/main" id="{A8CA3DE5-A903-6133-7AAE-0435D1E6BB9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53BA7F4F-E37A-5A6D-2BAF-7896D1402C5B}"/>
              </a:ext>
            </a:extLst>
          </p:cNvPr>
          <p:cNvGrpSpPr/>
          <p:nvPr/>
        </p:nvGrpSpPr>
        <p:grpSpPr>
          <a:xfrm>
            <a:off x="1833783" y="3241671"/>
            <a:ext cx="1118049" cy="348117"/>
            <a:chOff x="1692455" y="3279407"/>
            <a:chExt cx="1118049" cy="348117"/>
          </a:xfrm>
        </p:grpSpPr>
        <p:sp>
          <p:nvSpPr>
            <p:cNvPr id="521" name="Google Shape;898;p88">
              <a:extLst>
                <a:ext uri="{FF2B5EF4-FFF2-40B4-BE49-F238E27FC236}">
                  <a16:creationId xmlns:a16="http://schemas.microsoft.com/office/drawing/2014/main" id="{B403B1A7-6EF8-E6C1-F83C-57BD0522B354}"/>
                </a:ext>
              </a:extLst>
            </p:cNvPr>
            <p:cNvSpPr txBox="1"/>
            <p:nvPr/>
          </p:nvSpPr>
          <p:spPr>
            <a:xfrm>
              <a:off x="2059003" y="3349223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GPU-2</a:t>
              </a:r>
            </a:p>
          </p:txBody>
        </p:sp>
        <p:sp>
          <p:nvSpPr>
            <p:cNvPr id="522" name="Rectangle: Rounded Corners 521">
              <a:extLst>
                <a:ext uri="{FF2B5EF4-FFF2-40B4-BE49-F238E27FC236}">
                  <a16:creationId xmlns:a16="http://schemas.microsoft.com/office/drawing/2014/main" id="{285752FA-A602-9656-24FC-88DD95B45F80}"/>
                </a:ext>
              </a:extLst>
            </p:cNvPr>
            <p:cNvSpPr/>
            <p:nvPr/>
          </p:nvSpPr>
          <p:spPr>
            <a:xfrm>
              <a:off x="1692455" y="3279407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59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low GPU saturation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4" y="932900"/>
            <a:ext cx="3758136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factional GPU</a:t>
            </a:r>
          </a:p>
        </p:txBody>
      </p:sp>
      <p:sp>
        <p:nvSpPr>
          <p:cNvPr id="121" name="Google Shape;898;p88"/>
          <p:cNvSpPr txBox="1"/>
          <p:nvPr/>
        </p:nvSpPr>
        <p:spPr>
          <a:xfrm>
            <a:off x="634365" y="2371950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also address the low-GPU-saturation problem with fractional GPUs.</a:t>
            </a:r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007E577-6B7B-D637-8EC4-DE57445A8D1D}"/>
              </a:ext>
            </a:extLst>
          </p:cNvPr>
          <p:cNvSpPr txBox="1"/>
          <p:nvPr/>
        </p:nvSpPr>
        <p:spPr>
          <a:xfrm>
            <a:off x="1577961" y="1954021"/>
            <a:ext cx="503637" cy="25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645CA1-08C2-8C9E-1692-973177DA8C38}"/>
              </a:ext>
            </a:extLst>
          </p:cNvPr>
          <p:cNvCxnSpPr>
            <a:cxnSpLocks/>
          </p:cNvCxnSpPr>
          <p:nvPr/>
        </p:nvCxnSpPr>
        <p:spPr>
          <a:xfrm>
            <a:off x="1100698" y="1990840"/>
            <a:ext cx="0" cy="32359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E44E7B-498D-A443-85D9-49378DC85703}"/>
              </a:ext>
            </a:extLst>
          </p:cNvPr>
          <p:cNvGrpSpPr/>
          <p:nvPr/>
        </p:nvGrpSpPr>
        <p:grpSpPr>
          <a:xfrm>
            <a:off x="662436" y="1529124"/>
            <a:ext cx="2279152" cy="358731"/>
            <a:chOff x="6104383" y="2903768"/>
            <a:chExt cx="1684972" cy="36678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CE1C4A-397C-48D5-6E78-E3197D678585}"/>
                </a:ext>
              </a:extLst>
            </p:cNvPr>
            <p:cNvSpPr/>
            <p:nvPr/>
          </p:nvSpPr>
          <p:spPr>
            <a:xfrm>
              <a:off x="6119939" y="3115344"/>
              <a:ext cx="1651000" cy="14313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Google Shape;1486;p114">
              <a:extLst>
                <a:ext uri="{FF2B5EF4-FFF2-40B4-BE49-F238E27FC236}">
                  <a16:creationId xmlns:a16="http://schemas.microsoft.com/office/drawing/2014/main" id="{A16F28AC-AD97-6272-DBA4-4AFAEDA165A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87;p114">
              <a:extLst>
                <a:ext uri="{FF2B5EF4-FFF2-40B4-BE49-F238E27FC236}">
                  <a16:creationId xmlns:a16="http://schemas.microsoft.com/office/drawing/2014/main" id="{DF9AB0C2-E0A4-A0B7-EC71-A43E39390811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87;p114">
              <a:extLst>
                <a:ext uri="{FF2B5EF4-FFF2-40B4-BE49-F238E27FC236}">
                  <a16:creationId xmlns:a16="http://schemas.microsoft.com/office/drawing/2014/main" id="{47F6A75E-FD3E-DA03-9548-B392309758F6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898;p88">
            <a:extLst>
              <a:ext uri="{FF2B5EF4-FFF2-40B4-BE49-F238E27FC236}">
                <a16:creationId xmlns:a16="http://schemas.microsoft.com/office/drawing/2014/main" id="{809D3736-3ACD-6A76-AEED-11D9D429BEF1}"/>
              </a:ext>
            </a:extLst>
          </p:cNvPr>
          <p:cNvSpPr txBox="1"/>
          <p:nvPr/>
        </p:nvSpPr>
        <p:spPr>
          <a:xfrm>
            <a:off x="369434" y="1517538"/>
            <a:ext cx="51020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</p:spTree>
    <p:extLst>
      <p:ext uri="{BB962C8B-B14F-4D97-AF65-F5344CB8AC3E}">
        <p14:creationId xmlns:p14="http://schemas.microsoft.com/office/powerpoint/2010/main" val="19267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low GPU saturation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4" y="932900"/>
            <a:ext cx="3758136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factional GPU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92F60D-EE68-1C95-3FD0-C9AF7FB26B96}"/>
              </a:ext>
            </a:extLst>
          </p:cNvPr>
          <p:cNvGrpSpPr/>
          <p:nvPr/>
        </p:nvGrpSpPr>
        <p:grpSpPr>
          <a:xfrm>
            <a:off x="3604260" y="1811020"/>
            <a:ext cx="2108835" cy="2593340"/>
            <a:chOff x="3604260" y="1811020"/>
            <a:chExt cx="2108835" cy="25933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E5A543-393B-C0A2-5CB5-6A7BF363DD4B}"/>
                </a:ext>
              </a:extLst>
            </p:cNvPr>
            <p:cNvGrpSpPr/>
            <p:nvPr/>
          </p:nvGrpSpPr>
          <p:grpSpPr>
            <a:xfrm>
              <a:off x="4243070" y="1887855"/>
              <a:ext cx="1314450" cy="2021840"/>
              <a:chOff x="4243070" y="1887855"/>
              <a:chExt cx="1314450" cy="202184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4265930" y="1910715"/>
                <a:ext cx="1264920" cy="1974215"/>
                <a:chOff x="6305" y="3895"/>
                <a:chExt cx="1992" cy="3109"/>
              </a:xfrm>
            </p:grpSpPr>
            <p:sp>
              <p:nvSpPr>
                <p:cNvPr id="87" name="Google Shape;1476;p114"/>
                <p:cNvSpPr/>
                <p:nvPr/>
              </p:nvSpPr>
              <p:spPr>
                <a:xfrm>
                  <a:off x="6328" y="4033"/>
                  <a:ext cx="998" cy="19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8" name="Google Shape;1476;p114"/>
                <p:cNvSpPr/>
                <p:nvPr/>
              </p:nvSpPr>
              <p:spPr>
                <a:xfrm>
                  <a:off x="6328" y="3901"/>
                  <a:ext cx="998" cy="13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4" name="Google Shape;1476;p114"/>
                <p:cNvSpPr/>
                <p:nvPr/>
              </p:nvSpPr>
              <p:spPr>
                <a:xfrm>
                  <a:off x="6328" y="4229"/>
                  <a:ext cx="998" cy="41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6" name="Google Shape;1476;p114"/>
                <p:cNvSpPr/>
                <p:nvPr/>
              </p:nvSpPr>
              <p:spPr>
                <a:xfrm>
                  <a:off x="6328" y="5491"/>
                  <a:ext cx="990" cy="150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7" name="Google Shape;1476;p114"/>
                <p:cNvSpPr/>
                <p:nvPr/>
              </p:nvSpPr>
              <p:spPr>
                <a:xfrm>
                  <a:off x="6316" y="5474"/>
                  <a:ext cx="1980" cy="1530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8" name="Google Shape;1476;p114"/>
                <p:cNvSpPr/>
                <p:nvPr/>
              </p:nvSpPr>
              <p:spPr>
                <a:xfrm>
                  <a:off x="6326" y="4659"/>
                  <a:ext cx="1000" cy="7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9" name="Google Shape;1476;p114"/>
                <p:cNvSpPr/>
                <p:nvPr/>
              </p:nvSpPr>
              <p:spPr>
                <a:xfrm>
                  <a:off x="6311" y="4648"/>
                  <a:ext cx="1986" cy="816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2" name="Google Shape;1476;p114"/>
                <p:cNvSpPr/>
                <p:nvPr/>
              </p:nvSpPr>
              <p:spPr>
                <a:xfrm>
                  <a:off x="6305" y="4229"/>
                  <a:ext cx="1991" cy="419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5" name="Google Shape;1476;p114"/>
                <p:cNvSpPr/>
                <p:nvPr/>
              </p:nvSpPr>
              <p:spPr>
                <a:xfrm>
                  <a:off x="6308" y="4029"/>
                  <a:ext cx="1987" cy="199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6" name="Google Shape;1476;p114"/>
                <p:cNvSpPr/>
                <p:nvPr/>
              </p:nvSpPr>
              <p:spPr>
                <a:xfrm>
                  <a:off x="6310" y="3895"/>
                  <a:ext cx="1986" cy="134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75" name="Google Shape;1476;p114"/>
              <p:cNvSpPr/>
              <p:nvPr/>
            </p:nvSpPr>
            <p:spPr>
              <a:xfrm>
                <a:off x="4243070" y="1887855"/>
                <a:ext cx="1314450" cy="2021840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0E3FE"/>
                    </a:solidFill>
                  </a14:hiddenFill>
                </a:ext>
              </a:ex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cxnSp>
          <p:nvCxnSpPr>
            <p:cNvPr id="99" name="Google Shape;1486;p114"/>
            <p:cNvCxnSpPr/>
            <p:nvPr/>
          </p:nvCxnSpPr>
          <p:spPr>
            <a:xfrm>
              <a:off x="4037965" y="1834515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/>
            <p:cNvCxnSpPr/>
            <p:nvPr/>
          </p:nvCxnSpPr>
          <p:spPr>
            <a:xfrm flipH="1">
              <a:off x="4034155" y="410908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898;p88"/>
            <p:cNvSpPr txBox="1"/>
            <p:nvPr/>
          </p:nvSpPr>
          <p:spPr>
            <a:xfrm>
              <a:off x="3604260" y="181102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102" name="Google Shape;898;p88"/>
            <p:cNvSpPr txBox="1"/>
            <p:nvPr/>
          </p:nvSpPr>
          <p:spPr>
            <a:xfrm>
              <a:off x="4685030" y="421005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07" name="Google Shape;898;p88"/>
          <p:cNvSpPr txBox="1"/>
          <p:nvPr/>
        </p:nvSpPr>
        <p:spPr>
          <a:xfrm>
            <a:off x="3910330" y="1194117"/>
            <a:ext cx="188595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an entire GPU had to be dedicated to each job.</a:t>
            </a:r>
          </a:p>
        </p:txBody>
      </p:sp>
      <p:sp>
        <p:nvSpPr>
          <p:cNvPr id="121" name="Google Shape;898;p88"/>
          <p:cNvSpPr txBox="1"/>
          <p:nvPr/>
        </p:nvSpPr>
        <p:spPr>
          <a:xfrm>
            <a:off x="634365" y="2371950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also address the low-GPU-saturation problem with fractional GPUs.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D0CFB4-FF67-4388-DD56-AD7F04234557}"/>
              </a:ext>
            </a:extLst>
          </p:cNvPr>
          <p:cNvGrpSpPr/>
          <p:nvPr/>
        </p:nvGrpSpPr>
        <p:grpSpPr>
          <a:xfrm>
            <a:off x="5119627" y="4418097"/>
            <a:ext cx="1803695" cy="343218"/>
            <a:chOff x="5042244" y="655087"/>
            <a:chExt cx="1803695" cy="343218"/>
          </a:xfrm>
        </p:grpSpPr>
        <p:sp>
          <p:nvSpPr>
            <p:cNvPr id="125" name="Google Shape;898;p88"/>
            <p:cNvSpPr txBox="1"/>
            <p:nvPr/>
          </p:nvSpPr>
          <p:spPr>
            <a:xfrm>
              <a:off x="5042244" y="657860"/>
              <a:ext cx="645160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Entire GPU</a:t>
              </a:r>
            </a:p>
          </p:txBody>
        </p:sp>
        <p:sp>
          <p:nvSpPr>
            <p:cNvPr id="126" name="Google Shape;898;p88"/>
            <p:cNvSpPr txBox="1"/>
            <p:nvPr/>
          </p:nvSpPr>
          <p:spPr>
            <a:xfrm>
              <a:off x="6162044" y="655087"/>
              <a:ext cx="683895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Usage</a:t>
              </a:r>
            </a:p>
          </p:txBody>
        </p:sp>
        <p:sp>
          <p:nvSpPr>
            <p:cNvPr id="127" name="Google Shape;898;p88"/>
            <p:cNvSpPr txBox="1"/>
            <p:nvPr/>
          </p:nvSpPr>
          <p:spPr>
            <a:xfrm>
              <a:off x="5579260" y="655405"/>
              <a:ext cx="683895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Training Job</a:t>
              </a:r>
            </a:p>
          </p:txBody>
        </p:sp>
        <p:sp>
          <p:nvSpPr>
            <p:cNvPr id="128" name="Google Shape;1476;p114"/>
            <p:cNvSpPr/>
            <p:nvPr/>
          </p:nvSpPr>
          <p:spPr>
            <a:xfrm>
              <a:off x="5106670" y="818515"/>
              <a:ext cx="370205" cy="16827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29" name="Google Shape;1476;p114"/>
            <p:cNvSpPr/>
            <p:nvPr/>
          </p:nvSpPr>
          <p:spPr>
            <a:xfrm>
              <a:off x="6199215" y="817880"/>
              <a:ext cx="369570" cy="17462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30" name="Google Shape;1476;p114"/>
            <p:cNvSpPr/>
            <p:nvPr/>
          </p:nvSpPr>
          <p:spPr>
            <a:xfrm>
              <a:off x="5662476" y="819235"/>
              <a:ext cx="370205" cy="17907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007E577-6B7B-D637-8EC4-DE57445A8D1D}"/>
              </a:ext>
            </a:extLst>
          </p:cNvPr>
          <p:cNvSpPr txBox="1"/>
          <p:nvPr/>
        </p:nvSpPr>
        <p:spPr>
          <a:xfrm>
            <a:off x="1577961" y="1954021"/>
            <a:ext cx="503637" cy="25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645CA1-08C2-8C9E-1692-973177DA8C38}"/>
              </a:ext>
            </a:extLst>
          </p:cNvPr>
          <p:cNvCxnSpPr>
            <a:cxnSpLocks/>
          </p:cNvCxnSpPr>
          <p:nvPr/>
        </p:nvCxnSpPr>
        <p:spPr>
          <a:xfrm>
            <a:off x="1100698" y="1990840"/>
            <a:ext cx="0" cy="32359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E44E7B-498D-A443-85D9-49378DC85703}"/>
              </a:ext>
            </a:extLst>
          </p:cNvPr>
          <p:cNvGrpSpPr/>
          <p:nvPr/>
        </p:nvGrpSpPr>
        <p:grpSpPr>
          <a:xfrm>
            <a:off x="662436" y="1529124"/>
            <a:ext cx="2279152" cy="358731"/>
            <a:chOff x="6104383" y="2903768"/>
            <a:chExt cx="1684972" cy="36678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CE1C4A-397C-48D5-6E78-E3197D678585}"/>
                </a:ext>
              </a:extLst>
            </p:cNvPr>
            <p:cNvSpPr/>
            <p:nvPr/>
          </p:nvSpPr>
          <p:spPr>
            <a:xfrm>
              <a:off x="6119939" y="3115344"/>
              <a:ext cx="1651000" cy="14313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Google Shape;1486;p114">
              <a:extLst>
                <a:ext uri="{FF2B5EF4-FFF2-40B4-BE49-F238E27FC236}">
                  <a16:creationId xmlns:a16="http://schemas.microsoft.com/office/drawing/2014/main" id="{A16F28AC-AD97-6272-DBA4-4AFAEDA165A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87;p114">
              <a:extLst>
                <a:ext uri="{FF2B5EF4-FFF2-40B4-BE49-F238E27FC236}">
                  <a16:creationId xmlns:a16="http://schemas.microsoft.com/office/drawing/2014/main" id="{DF9AB0C2-E0A4-A0B7-EC71-A43E39390811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87;p114">
              <a:extLst>
                <a:ext uri="{FF2B5EF4-FFF2-40B4-BE49-F238E27FC236}">
                  <a16:creationId xmlns:a16="http://schemas.microsoft.com/office/drawing/2014/main" id="{47F6A75E-FD3E-DA03-9548-B392309758F6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898;p88">
            <a:extLst>
              <a:ext uri="{FF2B5EF4-FFF2-40B4-BE49-F238E27FC236}">
                <a16:creationId xmlns:a16="http://schemas.microsoft.com/office/drawing/2014/main" id="{809D3736-3ACD-6A76-AEED-11D9D429BEF1}"/>
              </a:ext>
            </a:extLst>
          </p:cNvPr>
          <p:cNvSpPr txBox="1"/>
          <p:nvPr/>
        </p:nvSpPr>
        <p:spPr>
          <a:xfrm>
            <a:off x="369434" y="1517538"/>
            <a:ext cx="51020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61E4D-ED49-8C3A-47F3-4685BECA4843}"/>
              </a:ext>
            </a:extLst>
          </p:cNvPr>
          <p:cNvCxnSpPr>
            <a:cxnSpLocks/>
          </p:cNvCxnSpPr>
          <p:nvPr/>
        </p:nvCxnSpPr>
        <p:spPr>
          <a:xfrm flipV="1">
            <a:off x="3432451" y="1183746"/>
            <a:ext cx="0" cy="362093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05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low GPU saturation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4" y="932900"/>
            <a:ext cx="3758136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factional GPU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92F60D-EE68-1C95-3FD0-C9AF7FB26B96}"/>
              </a:ext>
            </a:extLst>
          </p:cNvPr>
          <p:cNvGrpSpPr/>
          <p:nvPr/>
        </p:nvGrpSpPr>
        <p:grpSpPr>
          <a:xfrm>
            <a:off x="3604260" y="1811020"/>
            <a:ext cx="2108835" cy="2593340"/>
            <a:chOff x="3604260" y="1811020"/>
            <a:chExt cx="2108835" cy="25933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E5A543-393B-C0A2-5CB5-6A7BF363DD4B}"/>
                </a:ext>
              </a:extLst>
            </p:cNvPr>
            <p:cNvGrpSpPr/>
            <p:nvPr/>
          </p:nvGrpSpPr>
          <p:grpSpPr>
            <a:xfrm>
              <a:off x="4243070" y="1887855"/>
              <a:ext cx="1314450" cy="2021840"/>
              <a:chOff x="4243070" y="1887855"/>
              <a:chExt cx="1314450" cy="202184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4265930" y="1910715"/>
                <a:ext cx="1264920" cy="1974215"/>
                <a:chOff x="6305" y="3895"/>
                <a:chExt cx="1992" cy="3109"/>
              </a:xfrm>
            </p:grpSpPr>
            <p:sp>
              <p:nvSpPr>
                <p:cNvPr id="87" name="Google Shape;1476;p114"/>
                <p:cNvSpPr/>
                <p:nvPr/>
              </p:nvSpPr>
              <p:spPr>
                <a:xfrm>
                  <a:off x="6328" y="4033"/>
                  <a:ext cx="998" cy="19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8" name="Google Shape;1476;p114"/>
                <p:cNvSpPr/>
                <p:nvPr/>
              </p:nvSpPr>
              <p:spPr>
                <a:xfrm>
                  <a:off x="6328" y="3901"/>
                  <a:ext cx="998" cy="13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4" name="Google Shape;1476;p114"/>
                <p:cNvSpPr/>
                <p:nvPr/>
              </p:nvSpPr>
              <p:spPr>
                <a:xfrm>
                  <a:off x="6328" y="4229"/>
                  <a:ext cx="998" cy="41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6" name="Google Shape;1476;p114"/>
                <p:cNvSpPr/>
                <p:nvPr/>
              </p:nvSpPr>
              <p:spPr>
                <a:xfrm>
                  <a:off x="6328" y="5491"/>
                  <a:ext cx="990" cy="150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7" name="Google Shape;1476;p114"/>
                <p:cNvSpPr/>
                <p:nvPr/>
              </p:nvSpPr>
              <p:spPr>
                <a:xfrm>
                  <a:off x="6316" y="5474"/>
                  <a:ext cx="1980" cy="1530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8" name="Google Shape;1476;p114"/>
                <p:cNvSpPr/>
                <p:nvPr/>
              </p:nvSpPr>
              <p:spPr>
                <a:xfrm>
                  <a:off x="6326" y="4659"/>
                  <a:ext cx="1000" cy="7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9" name="Google Shape;1476;p114"/>
                <p:cNvSpPr/>
                <p:nvPr/>
              </p:nvSpPr>
              <p:spPr>
                <a:xfrm>
                  <a:off x="6311" y="4648"/>
                  <a:ext cx="1986" cy="816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2" name="Google Shape;1476;p114"/>
                <p:cNvSpPr/>
                <p:nvPr/>
              </p:nvSpPr>
              <p:spPr>
                <a:xfrm>
                  <a:off x="6305" y="4229"/>
                  <a:ext cx="1991" cy="419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5" name="Google Shape;1476;p114"/>
                <p:cNvSpPr/>
                <p:nvPr/>
              </p:nvSpPr>
              <p:spPr>
                <a:xfrm>
                  <a:off x="6308" y="4029"/>
                  <a:ext cx="1987" cy="199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6" name="Google Shape;1476;p114"/>
                <p:cNvSpPr/>
                <p:nvPr/>
              </p:nvSpPr>
              <p:spPr>
                <a:xfrm>
                  <a:off x="6310" y="3895"/>
                  <a:ext cx="1986" cy="134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75" name="Google Shape;1476;p114"/>
              <p:cNvSpPr/>
              <p:nvPr/>
            </p:nvSpPr>
            <p:spPr>
              <a:xfrm>
                <a:off x="4243070" y="1887855"/>
                <a:ext cx="1314450" cy="2021840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0E3FE"/>
                    </a:solidFill>
                  </a14:hiddenFill>
                </a:ext>
              </a:ex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cxnSp>
          <p:nvCxnSpPr>
            <p:cNvPr id="99" name="Google Shape;1486;p114"/>
            <p:cNvCxnSpPr/>
            <p:nvPr/>
          </p:nvCxnSpPr>
          <p:spPr>
            <a:xfrm>
              <a:off x="4037965" y="1834515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/>
            <p:cNvCxnSpPr/>
            <p:nvPr/>
          </p:nvCxnSpPr>
          <p:spPr>
            <a:xfrm flipH="1">
              <a:off x="4034155" y="410908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898;p88"/>
            <p:cNvSpPr txBox="1"/>
            <p:nvPr/>
          </p:nvSpPr>
          <p:spPr>
            <a:xfrm>
              <a:off x="3604260" y="181102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102" name="Google Shape;898;p88"/>
            <p:cNvSpPr txBox="1"/>
            <p:nvPr/>
          </p:nvSpPr>
          <p:spPr>
            <a:xfrm>
              <a:off x="4685030" y="421005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07" name="Google Shape;898;p88"/>
          <p:cNvSpPr txBox="1"/>
          <p:nvPr/>
        </p:nvSpPr>
        <p:spPr>
          <a:xfrm>
            <a:off x="3910330" y="1194117"/>
            <a:ext cx="188595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an entire GPU had to be dedicated to each job.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60EF6F-27C5-FE2F-C645-D4E8A3A6353B}"/>
              </a:ext>
            </a:extLst>
          </p:cNvPr>
          <p:cNvGrpSpPr/>
          <p:nvPr/>
        </p:nvGrpSpPr>
        <p:grpSpPr>
          <a:xfrm>
            <a:off x="6074233" y="1811020"/>
            <a:ext cx="2108835" cy="2593340"/>
            <a:chOff x="6074233" y="1811020"/>
            <a:chExt cx="2108835" cy="2593340"/>
          </a:xfrm>
        </p:grpSpPr>
        <p:grpSp>
          <p:nvGrpSpPr>
            <p:cNvPr id="119" name="Group 118"/>
            <p:cNvGrpSpPr/>
            <p:nvPr/>
          </p:nvGrpSpPr>
          <p:grpSpPr>
            <a:xfrm>
              <a:off x="6754953" y="2911475"/>
              <a:ext cx="1258570" cy="971550"/>
              <a:chOff x="10237" y="5471"/>
              <a:chExt cx="1982" cy="1530"/>
            </a:xfrm>
            <a:solidFill>
              <a:srgbClr val="0070C0"/>
            </a:solidFill>
          </p:grpSpPr>
          <p:sp>
            <p:nvSpPr>
              <p:cNvPr id="59" name="Google Shape;1476;p114"/>
              <p:cNvSpPr/>
              <p:nvPr/>
            </p:nvSpPr>
            <p:spPr>
              <a:xfrm>
                <a:off x="10249" y="5488"/>
                <a:ext cx="939" cy="15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3" name="Google Shape;1476;p114"/>
              <p:cNvSpPr/>
              <p:nvPr/>
            </p:nvSpPr>
            <p:spPr>
              <a:xfrm>
                <a:off x="11219" y="5488"/>
                <a:ext cx="1000" cy="15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476" name="Google Shape;1476;p114"/>
              <p:cNvSpPr/>
              <p:nvPr/>
            </p:nvSpPr>
            <p:spPr>
              <a:xfrm>
                <a:off x="10237" y="5471"/>
                <a:ext cx="966" cy="1530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69" name="Google Shape;1476;p114"/>
              <p:cNvSpPr/>
              <p:nvPr/>
            </p:nvSpPr>
            <p:spPr>
              <a:xfrm>
                <a:off x="11204" y="6185"/>
                <a:ext cx="1014" cy="816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0" name="Google Shape;1476;p114"/>
              <p:cNvSpPr/>
              <p:nvPr/>
            </p:nvSpPr>
            <p:spPr>
              <a:xfrm>
                <a:off x="11204" y="5780"/>
                <a:ext cx="1014" cy="419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1" name="Google Shape;1476;p114"/>
              <p:cNvSpPr/>
              <p:nvPr/>
            </p:nvSpPr>
            <p:spPr>
              <a:xfrm>
                <a:off x="11205" y="5602"/>
                <a:ext cx="1013" cy="199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2" name="Google Shape;1476;p114"/>
              <p:cNvSpPr/>
              <p:nvPr/>
            </p:nvSpPr>
            <p:spPr>
              <a:xfrm>
                <a:off x="11202" y="5472"/>
                <a:ext cx="1016" cy="134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74" name="Google Shape;1476;p114"/>
            <p:cNvSpPr/>
            <p:nvPr/>
          </p:nvSpPr>
          <p:spPr>
            <a:xfrm>
              <a:off x="6727013" y="2888615"/>
              <a:ext cx="1314450" cy="1019810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103" name="Google Shape;1486;p114"/>
            <p:cNvCxnSpPr/>
            <p:nvPr/>
          </p:nvCxnSpPr>
          <p:spPr>
            <a:xfrm>
              <a:off x="6507938" y="1834515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487;p114"/>
            <p:cNvCxnSpPr/>
            <p:nvPr/>
          </p:nvCxnSpPr>
          <p:spPr>
            <a:xfrm flipH="1">
              <a:off x="6504128" y="410908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898;p88"/>
            <p:cNvSpPr txBox="1"/>
            <p:nvPr/>
          </p:nvSpPr>
          <p:spPr>
            <a:xfrm>
              <a:off x="6074233" y="181102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106" name="Google Shape;898;p88"/>
            <p:cNvSpPr txBox="1"/>
            <p:nvPr/>
          </p:nvSpPr>
          <p:spPr>
            <a:xfrm>
              <a:off x="7155003" y="421005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08" name="Google Shape;898;p88"/>
          <p:cNvSpPr txBox="1"/>
          <p:nvPr/>
        </p:nvSpPr>
        <p:spPr>
          <a:xfrm>
            <a:off x="6280608" y="1194117"/>
            <a:ext cx="2175510" cy="7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a fraction of a GPU (50% in this case) could be dedicated to each job, and all jobs would finish sooner</a:t>
            </a:r>
          </a:p>
        </p:txBody>
      </p:sp>
      <p:sp>
        <p:nvSpPr>
          <p:cNvPr id="121" name="Google Shape;898;p88"/>
          <p:cNvSpPr txBox="1"/>
          <p:nvPr/>
        </p:nvSpPr>
        <p:spPr>
          <a:xfrm>
            <a:off x="634365" y="2371950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also address the low-GPU-saturation problem with fractional GPUs.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D0CFB4-FF67-4388-DD56-AD7F04234557}"/>
              </a:ext>
            </a:extLst>
          </p:cNvPr>
          <p:cNvGrpSpPr/>
          <p:nvPr/>
        </p:nvGrpSpPr>
        <p:grpSpPr>
          <a:xfrm>
            <a:off x="5119627" y="4418097"/>
            <a:ext cx="1803695" cy="343218"/>
            <a:chOff x="5042244" y="655087"/>
            <a:chExt cx="1803695" cy="343218"/>
          </a:xfrm>
        </p:grpSpPr>
        <p:sp>
          <p:nvSpPr>
            <p:cNvPr id="125" name="Google Shape;898;p88"/>
            <p:cNvSpPr txBox="1"/>
            <p:nvPr/>
          </p:nvSpPr>
          <p:spPr>
            <a:xfrm>
              <a:off x="5042244" y="657860"/>
              <a:ext cx="645160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Entire GPU</a:t>
              </a:r>
            </a:p>
          </p:txBody>
        </p:sp>
        <p:sp>
          <p:nvSpPr>
            <p:cNvPr id="126" name="Google Shape;898;p88"/>
            <p:cNvSpPr txBox="1"/>
            <p:nvPr/>
          </p:nvSpPr>
          <p:spPr>
            <a:xfrm>
              <a:off x="6162044" y="655087"/>
              <a:ext cx="683895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Usage</a:t>
              </a:r>
            </a:p>
          </p:txBody>
        </p:sp>
        <p:sp>
          <p:nvSpPr>
            <p:cNvPr id="127" name="Google Shape;898;p88"/>
            <p:cNvSpPr txBox="1"/>
            <p:nvPr/>
          </p:nvSpPr>
          <p:spPr>
            <a:xfrm>
              <a:off x="5579260" y="655405"/>
              <a:ext cx="683895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Training Job</a:t>
              </a:r>
            </a:p>
          </p:txBody>
        </p:sp>
        <p:sp>
          <p:nvSpPr>
            <p:cNvPr id="128" name="Google Shape;1476;p114"/>
            <p:cNvSpPr/>
            <p:nvPr/>
          </p:nvSpPr>
          <p:spPr>
            <a:xfrm>
              <a:off x="5106670" y="818515"/>
              <a:ext cx="370205" cy="16827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29" name="Google Shape;1476;p114"/>
            <p:cNvSpPr/>
            <p:nvPr/>
          </p:nvSpPr>
          <p:spPr>
            <a:xfrm>
              <a:off x="6199215" y="817880"/>
              <a:ext cx="369570" cy="17462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30" name="Google Shape;1476;p114"/>
            <p:cNvSpPr/>
            <p:nvPr/>
          </p:nvSpPr>
          <p:spPr>
            <a:xfrm>
              <a:off x="5662476" y="819235"/>
              <a:ext cx="370205" cy="17907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007E577-6B7B-D637-8EC4-DE57445A8D1D}"/>
              </a:ext>
            </a:extLst>
          </p:cNvPr>
          <p:cNvSpPr txBox="1"/>
          <p:nvPr/>
        </p:nvSpPr>
        <p:spPr>
          <a:xfrm>
            <a:off x="1577961" y="1954021"/>
            <a:ext cx="503637" cy="25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645CA1-08C2-8C9E-1692-973177DA8C38}"/>
              </a:ext>
            </a:extLst>
          </p:cNvPr>
          <p:cNvCxnSpPr>
            <a:cxnSpLocks/>
          </p:cNvCxnSpPr>
          <p:nvPr/>
        </p:nvCxnSpPr>
        <p:spPr>
          <a:xfrm>
            <a:off x="1100698" y="1990840"/>
            <a:ext cx="0" cy="32359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E44E7B-498D-A443-85D9-49378DC85703}"/>
              </a:ext>
            </a:extLst>
          </p:cNvPr>
          <p:cNvGrpSpPr/>
          <p:nvPr/>
        </p:nvGrpSpPr>
        <p:grpSpPr>
          <a:xfrm>
            <a:off x="662436" y="1529124"/>
            <a:ext cx="2279152" cy="358731"/>
            <a:chOff x="6104383" y="2903768"/>
            <a:chExt cx="1684972" cy="36678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CE1C4A-397C-48D5-6E78-E3197D678585}"/>
                </a:ext>
              </a:extLst>
            </p:cNvPr>
            <p:cNvSpPr/>
            <p:nvPr/>
          </p:nvSpPr>
          <p:spPr>
            <a:xfrm>
              <a:off x="6119939" y="3115344"/>
              <a:ext cx="1651000" cy="14313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Google Shape;1486;p114">
              <a:extLst>
                <a:ext uri="{FF2B5EF4-FFF2-40B4-BE49-F238E27FC236}">
                  <a16:creationId xmlns:a16="http://schemas.microsoft.com/office/drawing/2014/main" id="{A16F28AC-AD97-6272-DBA4-4AFAEDA165A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87;p114">
              <a:extLst>
                <a:ext uri="{FF2B5EF4-FFF2-40B4-BE49-F238E27FC236}">
                  <a16:creationId xmlns:a16="http://schemas.microsoft.com/office/drawing/2014/main" id="{DF9AB0C2-E0A4-A0B7-EC71-A43E39390811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87;p114">
              <a:extLst>
                <a:ext uri="{FF2B5EF4-FFF2-40B4-BE49-F238E27FC236}">
                  <a16:creationId xmlns:a16="http://schemas.microsoft.com/office/drawing/2014/main" id="{47F6A75E-FD3E-DA03-9548-B392309758F6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898;p88">
            <a:extLst>
              <a:ext uri="{FF2B5EF4-FFF2-40B4-BE49-F238E27FC236}">
                <a16:creationId xmlns:a16="http://schemas.microsoft.com/office/drawing/2014/main" id="{809D3736-3ACD-6A76-AEED-11D9D429BEF1}"/>
              </a:ext>
            </a:extLst>
          </p:cNvPr>
          <p:cNvSpPr txBox="1"/>
          <p:nvPr/>
        </p:nvSpPr>
        <p:spPr>
          <a:xfrm>
            <a:off x="369434" y="1517538"/>
            <a:ext cx="51020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61E4D-ED49-8C3A-47F3-4685BECA4843}"/>
              </a:ext>
            </a:extLst>
          </p:cNvPr>
          <p:cNvCxnSpPr>
            <a:cxnSpLocks/>
          </p:cNvCxnSpPr>
          <p:nvPr/>
        </p:nvCxnSpPr>
        <p:spPr>
          <a:xfrm flipV="1">
            <a:off x="3432451" y="1183746"/>
            <a:ext cx="0" cy="362093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2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low GPU saturation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4" y="932900"/>
            <a:ext cx="3758136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factional GPU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92F60D-EE68-1C95-3FD0-C9AF7FB26B96}"/>
              </a:ext>
            </a:extLst>
          </p:cNvPr>
          <p:cNvGrpSpPr/>
          <p:nvPr/>
        </p:nvGrpSpPr>
        <p:grpSpPr>
          <a:xfrm>
            <a:off x="3604260" y="1811020"/>
            <a:ext cx="2108835" cy="2593340"/>
            <a:chOff x="3604260" y="1811020"/>
            <a:chExt cx="2108835" cy="25933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E5A543-393B-C0A2-5CB5-6A7BF363DD4B}"/>
                </a:ext>
              </a:extLst>
            </p:cNvPr>
            <p:cNvGrpSpPr/>
            <p:nvPr/>
          </p:nvGrpSpPr>
          <p:grpSpPr>
            <a:xfrm>
              <a:off x="4243070" y="1887855"/>
              <a:ext cx="1314450" cy="2021840"/>
              <a:chOff x="4243070" y="1887855"/>
              <a:chExt cx="1314450" cy="202184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4265930" y="1910715"/>
                <a:ext cx="1264920" cy="1974215"/>
                <a:chOff x="6305" y="3895"/>
                <a:chExt cx="1992" cy="3109"/>
              </a:xfrm>
            </p:grpSpPr>
            <p:sp>
              <p:nvSpPr>
                <p:cNvPr id="87" name="Google Shape;1476;p114"/>
                <p:cNvSpPr/>
                <p:nvPr/>
              </p:nvSpPr>
              <p:spPr>
                <a:xfrm>
                  <a:off x="6328" y="4033"/>
                  <a:ext cx="998" cy="19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8" name="Google Shape;1476;p114"/>
                <p:cNvSpPr/>
                <p:nvPr/>
              </p:nvSpPr>
              <p:spPr>
                <a:xfrm>
                  <a:off x="6328" y="3901"/>
                  <a:ext cx="998" cy="13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4" name="Google Shape;1476;p114"/>
                <p:cNvSpPr/>
                <p:nvPr/>
              </p:nvSpPr>
              <p:spPr>
                <a:xfrm>
                  <a:off x="6328" y="4229"/>
                  <a:ext cx="998" cy="41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6" name="Google Shape;1476;p114"/>
                <p:cNvSpPr/>
                <p:nvPr/>
              </p:nvSpPr>
              <p:spPr>
                <a:xfrm>
                  <a:off x="6328" y="5491"/>
                  <a:ext cx="990" cy="150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7" name="Google Shape;1476;p114"/>
                <p:cNvSpPr/>
                <p:nvPr/>
              </p:nvSpPr>
              <p:spPr>
                <a:xfrm>
                  <a:off x="6316" y="5474"/>
                  <a:ext cx="1980" cy="1530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8" name="Google Shape;1476;p114"/>
                <p:cNvSpPr/>
                <p:nvPr/>
              </p:nvSpPr>
              <p:spPr>
                <a:xfrm>
                  <a:off x="6326" y="4659"/>
                  <a:ext cx="1000" cy="7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79" name="Google Shape;1476;p114"/>
                <p:cNvSpPr/>
                <p:nvPr/>
              </p:nvSpPr>
              <p:spPr>
                <a:xfrm>
                  <a:off x="6311" y="4648"/>
                  <a:ext cx="1986" cy="816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2" name="Google Shape;1476;p114"/>
                <p:cNvSpPr/>
                <p:nvPr/>
              </p:nvSpPr>
              <p:spPr>
                <a:xfrm>
                  <a:off x="6305" y="4229"/>
                  <a:ext cx="1991" cy="419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5" name="Google Shape;1476;p114"/>
                <p:cNvSpPr/>
                <p:nvPr/>
              </p:nvSpPr>
              <p:spPr>
                <a:xfrm>
                  <a:off x="6308" y="4029"/>
                  <a:ext cx="1987" cy="199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  <p:sp>
              <p:nvSpPr>
                <p:cNvPr id="86" name="Google Shape;1476;p114"/>
                <p:cNvSpPr/>
                <p:nvPr/>
              </p:nvSpPr>
              <p:spPr>
                <a:xfrm>
                  <a:off x="6310" y="3895"/>
                  <a:ext cx="1986" cy="134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0E3FE"/>
                      </a:solidFill>
                    </a14:hiddenFill>
                  </a:ext>
                </a:ex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+mj-lt"/>
                    <a:ea typeface="Montserrat"/>
                    <a:cs typeface="+mj-lt"/>
                    <a:sym typeface="Montserrat"/>
                  </a:endParaRPr>
                </a:p>
              </p:txBody>
            </p:sp>
          </p:grpSp>
          <p:sp>
            <p:nvSpPr>
              <p:cNvPr id="75" name="Google Shape;1476;p114"/>
              <p:cNvSpPr/>
              <p:nvPr/>
            </p:nvSpPr>
            <p:spPr>
              <a:xfrm>
                <a:off x="4243070" y="1887855"/>
                <a:ext cx="1314450" cy="2021840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0E3FE"/>
                    </a:solidFill>
                  </a14:hiddenFill>
                </a:ext>
              </a:ex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cxnSp>
          <p:nvCxnSpPr>
            <p:cNvPr id="99" name="Google Shape;1486;p114"/>
            <p:cNvCxnSpPr/>
            <p:nvPr/>
          </p:nvCxnSpPr>
          <p:spPr>
            <a:xfrm>
              <a:off x="4037965" y="1834515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/>
            <p:cNvCxnSpPr/>
            <p:nvPr/>
          </p:nvCxnSpPr>
          <p:spPr>
            <a:xfrm flipH="1">
              <a:off x="4034155" y="410908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898;p88"/>
            <p:cNvSpPr txBox="1"/>
            <p:nvPr/>
          </p:nvSpPr>
          <p:spPr>
            <a:xfrm>
              <a:off x="3604260" y="181102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102" name="Google Shape;898;p88"/>
            <p:cNvSpPr txBox="1"/>
            <p:nvPr/>
          </p:nvSpPr>
          <p:spPr>
            <a:xfrm>
              <a:off x="4685030" y="421005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07" name="Google Shape;898;p88"/>
          <p:cNvSpPr txBox="1"/>
          <p:nvPr/>
        </p:nvSpPr>
        <p:spPr>
          <a:xfrm>
            <a:off x="3910330" y="1194117"/>
            <a:ext cx="188595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an entire GPU had to be dedicated to each job.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60EF6F-27C5-FE2F-C645-D4E8A3A6353B}"/>
              </a:ext>
            </a:extLst>
          </p:cNvPr>
          <p:cNvGrpSpPr/>
          <p:nvPr/>
        </p:nvGrpSpPr>
        <p:grpSpPr>
          <a:xfrm>
            <a:off x="6074233" y="1811020"/>
            <a:ext cx="2108835" cy="2593340"/>
            <a:chOff x="6074233" y="1811020"/>
            <a:chExt cx="2108835" cy="2593340"/>
          </a:xfrm>
        </p:grpSpPr>
        <p:grpSp>
          <p:nvGrpSpPr>
            <p:cNvPr id="119" name="Group 118"/>
            <p:cNvGrpSpPr/>
            <p:nvPr/>
          </p:nvGrpSpPr>
          <p:grpSpPr>
            <a:xfrm>
              <a:off x="6754953" y="2911475"/>
              <a:ext cx="1258570" cy="971550"/>
              <a:chOff x="10237" y="5471"/>
              <a:chExt cx="1982" cy="1530"/>
            </a:xfrm>
            <a:solidFill>
              <a:srgbClr val="0070C0"/>
            </a:solidFill>
          </p:grpSpPr>
          <p:sp>
            <p:nvSpPr>
              <p:cNvPr id="59" name="Google Shape;1476;p114"/>
              <p:cNvSpPr/>
              <p:nvPr/>
            </p:nvSpPr>
            <p:spPr>
              <a:xfrm>
                <a:off x="10249" y="5488"/>
                <a:ext cx="939" cy="15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3" name="Google Shape;1476;p114"/>
              <p:cNvSpPr/>
              <p:nvPr/>
            </p:nvSpPr>
            <p:spPr>
              <a:xfrm>
                <a:off x="11219" y="5488"/>
                <a:ext cx="1000" cy="15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476" name="Google Shape;1476;p114"/>
              <p:cNvSpPr/>
              <p:nvPr/>
            </p:nvSpPr>
            <p:spPr>
              <a:xfrm>
                <a:off x="10237" y="5471"/>
                <a:ext cx="966" cy="1530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69" name="Google Shape;1476;p114"/>
              <p:cNvSpPr/>
              <p:nvPr/>
            </p:nvSpPr>
            <p:spPr>
              <a:xfrm>
                <a:off x="11204" y="6185"/>
                <a:ext cx="1014" cy="816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0" name="Google Shape;1476;p114"/>
              <p:cNvSpPr/>
              <p:nvPr/>
            </p:nvSpPr>
            <p:spPr>
              <a:xfrm>
                <a:off x="11204" y="5780"/>
                <a:ext cx="1014" cy="419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1" name="Google Shape;1476;p114"/>
              <p:cNvSpPr/>
              <p:nvPr/>
            </p:nvSpPr>
            <p:spPr>
              <a:xfrm>
                <a:off x="11205" y="5602"/>
                <a:ext cx="1013" cy="199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2" name="Google Shape;1476;p114"/>
              <p:cNvSpPr/>
              <p:nvPr/>
            </p:nvSpPr>
            <p:spPr>
              <a:xfrm>
                <a:off x="11202" y="5472"/>
                <a:ext cx="1016" cy="134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74" name="Google Shape;1476;p114"/>
            <p:cNvSpPr/>
            <p:nvPr/>
          </p:nvSpPr>
          <p:spPr>
            <a:xfrm>
              <a:off x="6727013" y="2888615"/>
              <a:ext cx="1314450" cy="1019810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103" name="Google Shape;1486;p114"/>
            <p:cNvCxnSpPr/>
            <p:nvPr/>
          </p:nvCxnSpPr>
          <p:spPr>
            <a:xfrm>
              <a:off x="6507938" y="1834515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487;p114"/>
            <p:cNvCxnSpPr/>
            <p:nvPr/>
          </p:nvCxnSpPr>
          <p:spPr>
            <a:xfrm flipH="1">
              <a:off x="6504128" y="410908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898;p88"/>
            <p:cNvSpPr txBox="1"/>
            <p:nvPr/>
          </p:nvSpPr>
          <p:spPr>
            <a:xfrm>
              <a:off x="6074233" y="181102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106" name="Google Shape;898;p88"/>
            <p:cNvSpPr txBox="1"/>
            <p:nvPr/>
          </p:nvSpPr>
          <p:spPr>
            <a:xfrm>
              <a:off x="7155003" y="4210050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08" name="Google Shape;898;p88"/>
          <p:cNvSpPr txBox="1"/>
          <p:nvPr/>
        </p:nvSpPr>
        <p:spPr>
          <a:xfrm>
            <a:off x="6280608" y="1194117"/>
            <a:ext cx="2175510" cy="72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, a fraction of a GPU (50% in this case) could be dedicated to each job, and all jobs would finish sooner</a:t>
            </a:r>
          </a:p>
        </p:txBody>
      </p:sp>
      <p:sp>
        <p:nvSpPr>
          <p:cNvPr id="121" name="Google Shape;898;p88"/>
          <p:cNvSpPr txBox="1"/>
          <p:nvPr/>
        </p:nvSpPr>
        <p:spPr>
          <a:xfrm>
            <a:off x="634365" y="2371950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also address the low-GPU-saturation problem with fractional GPUs.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D0CFB4-FF67-4388-DD56-AD7F04234557}"/>
              </a:ext>
            </a:extLst>
          </p:cNvPr>
          <p:cNvGrpSpPr/>
          <p:nvPr/>
        </p:nvGrpSpPr>
        <p:grpSpPr>
          <a:xfrm>
            <a:off x="5119627" y="4418097"/>
            <a:ext cx="1803695" cy="343218"/>
            <a:chOff x="5042244" y="655087"/>
            <a:chExt cx="1803695" cy="343218"/>
          </a:xfrm>
        </p:grpSpPr>
        <p:sp>
          <p:nvSpPr>
            <p:cNvPr id="125" name="Google Shape;898;p88"/>
            <p:cNvSpPr txBox="1"/>
            <p:nvPr/>
          </p:nvSpPr>
          <p:spPr>
            <a:xfrm>
              <a:off x="5042244" y="657860"/>
              <a:ext cx="645160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Entire GPU</a:t>
              </a:r>
            </a:p>
          </p:txBody>
        </p:sp>
        <p:sp>
          <p:nvSpPr>
            <p:cNvPr id="126" name="Google Shape;898;p88"/>
            <p:cNvSpPr txBox="1"/>
            <p:nvPr/>
          </p:nvSpPr>
          <p:spPr>
            <a:xfrm>
              <a:off x="6162044" y="655087"/>
              <a:ext cx="683895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Usage</a:t>
              </a:r>
            </a:p>
          </p:txBody>
        </p:sp>
        <p:sp>
          <p:nvSpPr>
            <p:cNvPr id="127" name="Google Shape;898;p88"/>
            <p:cNvSpPr txBox="1"/>
            <p:nvPr/>
          </p:nvSpPr>
          <p:spPr>
            <a:xfrm>
              <a:off x="5579260" y="655405"/>
              <a:ext cx="683895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Training Job</a:t>
              </a:r>
            </a:p>
          </p:txBody>
        </p:sp>
        <p:sp>
          <p:nvSpPr>
            <p:cNvPr id="128" name="Google Shape;1476;p114"/>
            <p:cNvSpPr/>
            <p:nvPr/>
          </p:nvSpPr>
          <p:spPr>
            <a:xfrm>
              <a:off x="5106670" y="818515"/>
              <a:ext cx="370205" cy="16827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29" name="Google Shape;1476;p114"/>
            <p:cNvSpPr/>
            <p:nvPr/>
          </p:nvSpPr>
          <p:spPr>
            <a:xfrm>
              <a:off x="6199215" y="817880"/>
              <a:ext cx="369570" cy="17462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130" name="Google Shape;1476;p114"/>
            <p:cNvSpPr/>
            <p:nvPr/>
          </p:nvSpPr>
          <p:spPr>
            <a:xfrm>
              <a:off x="5662476" y="819235"/>
              <a:ext cx="370205" cy="17907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0007E577-6B7B-D637-8EC4-DE57445A8D1D}"/>
              </a:ext>
            </a:extLst>
          </p:cNvPr>
          <p:cNvSpPr txBox="1"/>
          <p:nvPr/>
        </p:nvSpPr>
        <p:spPr>
          <a:xfrm>
            <a:off x="1577961" y="1954021"/>
            <a:ext cx="503637" cy="25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18" name="Google Shape;898;p88">
            <a:extLst>
              <a:ext uri="{FF2B5EF4-FFF2-40B4-BE49-F238E27FC236}">
                <a16:creationId xmlns:a16="http://schemas.microsoft.com/office/drawing/2014/main" id="{720BF688-1054-B6CE-D20D-86ABAD12E2FA}"/>
              </a:ext>
            </a:extLst>
          </p:cNvPr>
          <p:cNvSpPr txBox="1"/>
          <p:nvPr/>
        </p:nvSpPr>
        <p:spPr>
          <a:xfrm>
            <a:off x="634365" y="2900843"/>
            <a:ext cx="2357120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Workloads that do not saturate the GPU can be combined, and run on the same GPU, simultaneously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645CA1-08C2-8C9E-1692-973177DA8C38}"/>
              </a:ext>
            </a:extLst>
          </p:cNvPr>
          <p:cNvCxnSpPr>
            <a:cxnSpLocks/>
          </p:cNvCxnSpPr>
          <p:nvPr/>
        </p:nvCxnSpPr>
        <p:spPr>
          <a:xfrm>
            <a:off x="1100698" y="1990840"/>
            <a:ext cx="0" cy="32359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E44E7B-498D-A443-85D9-49378DC85703}"/>
              </a:ext>
            </a:extLst>
          </p:cNvPr>
          <p:cNvGrpSpPr/>
          <p:nvPr/>
        </p:nvGrpSpPr>
        <p:grpSpPr>
          <a:xfrm>
            <a:off x="662436" y="1529124"/>
            <a:ext cx="2279152" cy="358731"/>
            <a:chOff x="6104383" y="2903768"/>
            <a:chExt cx="1684972" cy="36678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CE1C4A-397C-48D5-6E78-E3197D678585}"/>
                </a:ext>
              </a:extLst>
            </p:cNvPr>
            <p:cNvSpPr/>
            <p:nvPr/>
          </p:nvSpPr>
          <p:spPr>
            <a:xfrm>
              <a:off x="6119939" y="3115344"/>
              <a:ext cx="1651000" cy="14313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Google Shape;1486;p114">
              <a:extLst>
                <a:ext uri="{FF2B5EF4-FFF2-40B4-BE49-F238E27FC236}">
                  <a16:creationId xmlns:a16="http://schemas.microsoft.com/office/drawing/2014/main" id="{A16F28AC-AD97-6272-DBA4-4AFAEDA165A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487;p114">
              <a:extLst>
                <a:ext uri="{FF2B5EF4-FFF2-40B4-BE49-F238E27FC236}">
                  <a16:creationId xmlns:a16="http://schemas.microsoft.com/office/drawing/2014/main" id="{DF9AB0C2-E0A4-A0B7-EC71-A43E39390811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487;p114">
              <a:extLst>
                <a:ext uri="{FF2B5EF4-FFF2-40B4-BE49-F238E27FC236}">
                  <a16:creationId xmlns:a16="http://schemas.microsoft.com/office/drawing/2014/main" id="{47F6A75E-FD3E-DA03-9548-B392309758F6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898;p88">
            <a:extLst>
              <a:ext uri="{FF2B5EF4-FFF2-40B4-BE49-F238E27FC236}">
                <a16:creationId xmlns:a16="http://schemas.microsoft.com/office/drawing/2014/main" id="{809D3736-3ACD-6A76-AEED-11D9D429BEF1}"/>
              </a:ext>
            </a:extLst>
          </p:cNvPr>
          <p:cNvSpPr txBox="1"/>
          <p:nvPr/>
        </p:nvSpPr>
        <p:spPr>
          <a:xfrm>
            <a:off x="369434" y="1517538"/>
            <a:ext cx="51020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32" name="Google Shape;898;p88">
            <a:extLst>
              <a:ext uri="{FF2B5EF4-FFF2-40B4-BE49-F238E27FC236}">
                <a16:creationId xmlns:a16="http://schemas.microsoft.com/office/drawing/2014/main" id="{E6AA4186-D31C-A927-892E-C1D2B565CC81}"/>
              </a:ext>
            </a:extLst>
          </p:cNvPr>
          <p:cNvSpPr txBox="1"/>
          <p:nvPr/>
        </p:nvSpPr>
        <p:spPr>
          <a:xfrm>
            <a:off x="1577961" y="4288253"/>
            <a:ext cx="503637" cy="25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18F966-C1D5-6357-458D-88F0BF842779}"/>
              </a:ext>
            </a:extLst>
          </p:cNvPr>
          <p:cNvGrpSpPr/>
          <p:nvPr/>
        </p:nvGrpSpPr>
        <p:grpSpPr>
          <a:xfrm>
            <a:off x="662436" y="3863356"/>
            <a:ext cx="2279152" cy="358731"/>
            <a:chOff x="6104383" y="2903768"/>
            <a:chExt cx="1684972" cy="366787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25845-E945-6825-1295-E371216C2A69}"/>
                </a:ext>
              </a:extLst>
            </p:cNvPr>
            <p:cNvSpPr/>
            <p:nvPr/>
          </p:nvSpPr>
          <p:spPr>
            <a:xfrm>
              <a:off x="6119939" y="2933960"/>
              <a:ext cx="818567" cy="3245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Google Shape;1486;p114">
              <a:extLst>
                <a:ext uri="{FF2B5EF4-FFF2-40B4-BE49-F238E27FC236}">
                  <a16:creationId xmlns:a16="http://schemas.microsoft.com/office/drawing/2014/main" id="{CC3694E5-5705-55C7-3B22-C070834D6DB4}"/>
                </a:ext>
              </a:extLst>
            </p:cNvPr>
            <p:cNvCxnSpPr>
              <a:cxnSpLocks/>
            </p:cNvCxnSpPr>
            <p:nvPr/>
          </p:nvCxnSpPr>
          <p:spPr>
            <a:xfrm>
              <a:off x="6114225" y="2903768"/>
              <a:ext cx="0" cy="366787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1487;p114">
              <a:extLst>
                <a:ext uri="{FF2B5EF4-FFF2-40B4-BE49-F238E27FC236}">
                  <a16:creationId xmlns:a16="http://schemas.microsoft.com/office/drawing/2014/main" id="{354D037B-E746-D437-0783-9C7FA4AF81F1}"/>
                </a:ext>
              </a:extLst>
            </p:cNvPr>
            <p:cNvCxnSpPr/>
            <p:nvPr/>
          </p:nvCxnSpPr>
          <p:spPr>
            <a:xfrm flipH="1">
              <a:off x="6110415" y="326713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1487;p114">
              <a:extLst>
                <a:ext uri="{FF2B5EF4-FFF2-40B4-BE49-F238E27FC236}">
                  <a16:creationId xmlns:a16="http://schemas.microsoft.com/office/drawing/2014/main" id="{A5709283-8342-D10D-1155-058384F7C1D1}"/>
                </a:ext>
              </a:extLst>
            </p:cNvPr>
            <p:cNvCxnSpPr/>
            <p:nvPr/>
          </p:nvCxnSpPr>
          <p:spPr>
            <a:xfrm flipH="1">
              <a:off x="6104383" y="29037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898;p88">
            <a:extLst>
              <a:ext uri="{FF2B5EF4-FFF2-40B4-BE49-F238E27FC236}">
                <a16:creationId xmlns:a16="http://schemas.microsoft.com/office/drawing/2014/main" id="{3FD9C7D9-9A41-2154-91DC-862BB3CE47E0}"/>
              </a:ext>
            </a:extLst>
          </p:cNvPr>
          <p:cNvSpPr txBox="1"/>
          <p:nvPr/>
        </p:nvSpPr>
        <p:spPr>
          <a:xfrm>
            <a:off x="369434" y="3851770"/>
            <a:ext cx="51020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DF5E6E-B676-12BB-FADF-E7A3AF73DF0B}"/>
              </a:ext>
            </a:extLst>
          </p:cNvPr>
          <p:cNvCxnSpPr>
            <a:cxnSpLocks/>
          </p:cNvCxnSpPr>
          <p:nvPr/>
        </p:nvCxnSpPr>
        <p:spPr>
          <a:xfrm>
            <a:off x="1145148" y="3441969"/>
            <a:ext cx="0" cy="332943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61E4D-ED49-8C3A-47F3-4685BECA4843}"/>
              </a:ext>
            </a:extLst>
          </p:cNvPr>
          <p:cNvCxnSpPr>
            <a:cxnSpLocks/>
          </p:cNvCxnSpPr>
          <p:nvPr/>
        </p:nvCxnSpPr>
        <p:spPr>
          <a:xfrm flipV="1">
            <a:off x="3432451" y="1183746"/>
            <a:ext cx="0" cy="362093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93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idle GPU time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4" y="932900"/>
            <a:ext cx="286333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dynamic scheduler</a:t>
            </a:r>
          </a:p>
        </p:txBody>
      </p:sp>
      <p:grpSp>
        <p:nvGrpSpPr>
          <p:cNvPr id="1432" name="Group 1431">
            <a:extLst>
              <a:ext uri="{FF2B5EF4-FFF2-40B4-BE49-F238E27FC236}">
                <a16:creationId xmlns:a16="http://schemas.microsoft.com/office/drawing/2014/main" id="{406E46D2-0178-87FF-4A4C-AD78AEDB9528}"/>
              </a:ext>
            </a:extLst>
          </p:cNvPr>
          <p:cNvGrpSpPr/>
          <p:nvPr/>
        </p:nvGrpSpPr>
        <p:grpSpPr>
          <a:xfrm>
            <a:off x="344646" y="1405246"/>
            <a:ext cx="2511743" cy="347570"/>
            <a:chOff x="302576" y="2021135"/>
            <a:chExt cx="2511743" cy="347570"/>
          </a:xfrm>
        </p:grpSpPr>
        <p:grpSp>
          <p:nvGrpSpPr>
            <p:cNvPr id="1431" name="Group 1430">
              <a:extLst>
                <a:ext uri="{FF2B5EF4-FFF2-40B4-BE49-F238E27FC236}">
                  <a16:creationId xmlns:a16="http://schemas.microsoft.com/office/drawing/2014/main" id="{3959F580-B771-25BE-8DF2-CB02F11C2A94}"/>
                </a:ext>
              </a:extLst>
            </p:cNvPr>
            <p:cNvGrpSpPr/>
            <p:nvPr/>
          </p:nvGrpSpPr>
          <p:grpSpPr>
            <a:xfrm>
              <a:off x="662619" y="2028734"/>
              <a:ext cx="2151700" cy="339971"/>
              <a:chOff x="662619" y="2028734"/>
              <a:chExt cx="2151700" cy="339971"/>
            </a:xfrm>
          </p:grpSpPr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781DE7AF-6C49-83F9-7840-8AA2BC636079}"/>
                  </a:ext>
                </a:extLst>
              </p:cNvPr>
              <p:cNvSpPr/>
              <p:nvPr/>
            </p:nvSpPr>
            <p:spPr>
              <a:xfrm>
                <a:off x="682097" y="2049046"/>
                <a:ext cx="745230" cy="30985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8" name="Google Shape;1486;p114">
                <a:extLst>
                  <a:ext uri="{FF2B5EF4-FFF2-40B4-BE49-F238E27FC236}">
                    <a16:creationId xmlns:a16="http://schemas.microsoft.com/office/drawing/2014/main" id="{BADA3CCE-9A7E-2124-0B2C-1BFA5B5C4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87" y="2030034"/>
                <a:ext cx="0" cy="33867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9" name="Google Shape;1487;p114">
                <a:extLst>
                  <a:ext uri="{FF2B5EF4-FFF2-40B4-BE49-F238E27FC236}">
                    <a16:creationId xmlns:a16="http://schemas.microsoft.com/office/drawing/2014/main" id="{5F13CD02-2EEE-761E-69C0-FA2A0DFF1A25}"/>
                  </a:ext>
                </a:extLst>
              </p:cNvPr>
              <p:cNvCxnSpPr/>
              <p:nvPr/>
            </p:nvCxnSpPr>
            <p:spPr>
              <a:xfrm flipH="1">
                <a:off x="670322" y="2365547"/>
                <a:ext cx="214399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0" name="Google Shape;1487;p114">
                <a:extLst>
                  <a:ext uri="{FF2B5EF4-FFF2-40B4-BE49-F238E27FC236}">
                    <a16:creationId xmlns:a16="http://schemas.microsoft.com/office/drawing/2014/main" id="{01AA9080-40E4-2691-3F4B-F27DBC926D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619" y="2028734"/>
                <a:ext cx="2151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16" name="Google Shape;898;p88">
              <a:extLst>
                <a:ext uri="{FF2B5EF4-FFF2-40B4-BE49-F238E27FC236}">
                  <a16:creationId xmlns:a16="http://schemas.microsoft.com/office/drawing/2014/main" id="{9671D0BB-15DA-C7DC-6026-4D7305665EF7}"/>
                </a:ext>
              </a:extLst>
            </p:cNvPr>
            <p:cNvSpPr txBox="1"/>
            <p:nvPr/>
          </p:nvSpPr>
          <p:spPr>
            <a:xfrm>
              <a:off x="302576" y="2021135"/>
              <a:ext cx="48166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433" name="Google Shape;898;p88">
            <a:extLst>
              <a:ext uri="{FF2B5EF4-FFF2-40B4-BE49-F238E27FC236}">
                <a16:creationId xmlns:a16="http://schemas.microsoft.com/office/drawing/2014/main" id="{EAA86ADB-AB69-7F9C-A1B5-651AF144F92F}"/>
              </a:ext>
            </a:extLst>
          </p:cNvPr>
          <p:cNvSpPr txBox="1"/>
          <p:nvPr/>
        </p:nvSpPr>
        <p:spPr>
          <a:xfrm>
            <a:off x="685800" y="2288212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address the idle GPU problem with the Dynamic Scheduler.</a:t>
            </a:r>
          </a:p>
        </p:txBody>
      </p:sp>
      <p:cxnSp>
        <p:nvCxnSpPr>
          <p:cNvPr id="1437" name="Straight Arrow Connector 1436">
            <a:extLst>
              <a:ext uri="{FF2B5EF4-FFF2-40B4-BE49-F238E27FC236}">
                <a16:creationId xmlns:a16="http://schemas.microsoft.com/office/drawing/2014/main" id="{80709741-037F-E2B5-0036-C1598491A69A}"/>
              </a:ext>
            </a:extLst>
          </p:cNvPr>
          <p:cNvCxnSpPr>
            <a:cxnSpLocks/>
          </p:cNvCxnSpPr>
          <p:nvPr/>
        </p:nvCxnSpPr>
        <p:spPr>
          <a:xfrm>
            <a:off x="1100698" y="1911456"/>
            <a:ext cx="0" cy="31657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8" name="Google Shape;1487;p114">
            <a:extLst>
              <a:ext uri="{FF2B5EF4-FFF2-40B4-BE49-F238E27FC236}">
                <a16:creationId xmlns:a16="http://schemas.microsoft.com/office/drawing/2014/main" id="{3E18B524-7C23-D273-5238-1B04FA45B979}"/>
              </a:ext>
            </a:extLst>
          </p:cNvPr>
          <p:cNvCxnSpPr>
            <a:cxnSpLocks/>
          </p:cNvCxnSpPr>
          <p:nvPr/>
        </p:nvCxnSpPr>
        <p:spPr>
          <a:xfrm flipH="1">
            <a:off x="712392" y="1730313"/>
            <a:ext cx="2143997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18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91517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90F9E7D2-40BE-EA5F-C5C6-7D73C72A72F8}"/>
              </a:ext>
            </a:extLst>
          </p:cNvPr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4A4F5432-17D5-DE88-29B6-FDDF3271BE23}"/>
              </a:ext>
            </a:extLst>
          </p:cNvPr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1DB301B0-518B-C0F0-2884-4F27E819023D}"/>
              </a:ext>
            </a:extLst>
          </p:cNvPr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8" name="Rectangle: Rounded Corners 537">
            <a:extLst>
              <a:ext uri="{FF2B5EF4-FFF2-40B4-BE49-F238E27FC236}">
                <a16:creationId xmlns:a16="http://schemas.microsoft.com/office/drawing/2014/main" id="{6DA16AB1-7760-C6CE-4BA6-53B3317A493A}"/>
              </a:ext>
            </a:extLst>
          </p:cNvPr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539" name="Rectangle: Rounded Corners 538">
            <a:extLst>
              <a:ext uri="{FF2B5EF4-FFF2-40B4-BE49-F238E27FC236}">
                <a16:creationId xmlns:a16="http://schemas.microsoft.com/office/drawing/2014/main" id="{54F662C1-7B09-9674-733D-846FBFB2B55E}"/>
              </a:ext>
            </a:extLst>
          </p:cNvPr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E31DF489-5D39-A0BD-2735-207F3DCE67A5}"/>
              </a:ext>
            </a:extLst>
          </p:cNvPr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2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90F9E7D2-40BE-EA5F-C5C6-7D73C72A72F8}"/>
              </a:ext>
            </a:extLst>
          </p:cNvPr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4A4F5432-17D5-DE88-29B6-FDDF3271BE23}"/>
              </a:ext>
            </a:extLst>
          </p:cNvPr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1DB301B0-518B-C0F0-2884-4F27E819023D}"/>
              </a:ext>
            </a:extLst>
          </p:cNvPr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8" name="Rectangle: Rounded Corners 537">
            <a:extLst>
              <a:ext uri="{FF2B5EF4-FFF2-40B4-BE49-F238E27FC236}">
                <a16:creationId xmlns:a16="http://schemas.microsoft.com/office/drawing/2014/main" id="{6DA16AB1-7760-C6CE-4BA6-53B3317A493A}"/>
              </a:ext>
            </a:extLst>
          </p:cNvPr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539" name="Rectangle: Rounded Corners 538">
            <a:extLst>
              <a:ext uri="{FF2B5EF4-FFF2-40B4-BE49-F238E27FC236}">
                <a16:creationId xmlns:a16="http://schemas.microsoft.com/office/drawing/2014/main" id="{54F662C1-7B09-9674-733D-846FBFB2B55E}"/>
              </a:ext>
            </a:extLst>
          </p:cNvPr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E31DF489-5D39-A0BD-2735-207F3DCE67A5}"/>
              </a:ext>
            </a:extLst>
          </p:cNvPr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9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What is “</a:t>
            </a:r>
            <a:r>
              <a:rPr lang="en-US"/>
              <a:t>guaranteed</a:t>
            </a:r>
            <a:r>
              <a:rPr lang="en-GB"/>
              <a:t>-quota?”</a:t>
            </a:r>
          </a:p>
        </p:txBody>
      </p:sp>
    </p:spTree>
    <p:extLst>
      <p:ext uri="{BB962C8B-B14F-4D97-AF65-F5344CB8AC3E}">
        <p14:creationId xmlns:p14="http://schemas.microsoft.com/office/powerpoint/2010/main" val="8023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What is “</a:t>
            </a:r>
            <a:r>
              <a:rPr lang="en-US"/>
              <a:t>guaranteed</a:t>
            </a:r>
            <a:r>
              <a:rPr lang="en-GB"/>
              <a:t>-quota?”</a:t>
            </a:r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77854"/>
            <a:ext cx="3981123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Ensures </a:t>
            </a:r>
            <a:r>
              <a:rPr lang="en-GB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project always has a </a:t>
            </a:r>
            <a:r>
              <a:rPr lang="en-GB" sz="2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minimum level of GPU resources available</a:t>
            </a:r>
            <a:r>
              <a:rPr lang="en-GB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to them.</a:t>
            </a:r>
            <a:endParaRPr sz="2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90" name="Google Shape;898;p88"/>
          <p:cNvSpPr txBox="1"/>
          <p:nvPr/>
        </p:nvSpPr>
        <p:spPr>
          <a:xfrm>
            <a:off x="586820" y="2717486"/>
            <a:ext cx="3467467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Guaranteed-quota GPUs are dynamic, not static. i.e. any GPU from the GPU pool could be allocated to anyone.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482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Utilization vs Allocation</a:t>
            </a:r>
            <a:endParaRPr lang="en-GB" dirty="0"/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FE1FC3D6-362C-D411-F892-4783A915F9F9}"/>
              </a:ext>
            </a:extLst>
          </p:cNvPr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People sometimes confuse utilization for allocation, but they are not the same.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assignment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for use.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4962E700-F1D4-61C4-8339-8B8C0423180B}"/>
              </a:ext>
            </a:extLst>
          </p:cNvPr>
          <p:cNvCxnSpPr>
            <a:cxnSpLocks/>
          </p:cNvCxnSpPr>
          <p:nvPr/>
        </p:nvCxnSpPr>
        <p:spPr>
          <a:xfrm flipH="1">
            <a:off x="1374152" y="3652956"/>
            <a:ext cx="227250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898;p88">
            <a:extLst>
              <a:ext uri="{FF2B5EF4-FFF2-40B4-BE49-F238E27FC236}">
                <a16:creationId xmlns:a16="http://schemas.microsoft.com/office/drawing/2014/main" id="{381A3D1A-EEBE-0D01-3947-4E47EB738BDC}"/>
              </a:ext>
            </a:extLst>
          </p:cNvPr>
          <p:cNvSpPr txBox="1"/>
          <p:nvPr/>
        </p:nvSpPr>
        <p:spPr>
          <a:xfrm>
            <a:off x="1694553" y="3687629"/>
            <a:ext cx="1584513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 GPU is assigned for use</a:t>
            </a:r>
          </a:p>
        </p:txBody>
      </p:sp>
      <p:pic>
        <p:nvPicPr>
          <p:cNvPr id="43" name="Graphic 42" descr="Office worker female with solid fill">
            <a:extLst>
              <a:ext uri="{FF2B5EF4-FFF2-40B4-BE49-F238E27FC236}">
                <a16:creationId xmlns:a16="http://schemas.microsoft.com/office/drawing/2014/main" id="{0266E7C0-76E2-837F-BAA1-75F61B041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52" y="2095842"/>
            <a:ext cx="510638" cy="510638"/>
          </a:xfrm>
          <a:prstGeom prst="rect">
            <a:avLst/>
          </a:prstGeom>
        </p:spPr>
      </p:pic>
      <p:pic>
        <p:nvPicPr>
          <p:cNvPr id="44" name="Graphic 43" descr="Office worker male with solid fill">
            <a:extLst>
              <a:ext uri="{FF2B5EF4-FFF2-40B4-BE49-F238E27FC236}">
                <a16:creationId xmlns:a16="http://schemas.microsoft.com/office/drawing/2014/main" id="{DB6FCA02-6A6A-2575-D85A-31283C41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652" y="2592498"/>
            <a:ext cx="510638" cy="510638"/>
          </a:xfrm>
          <a:prstGeom prst="rect">
            <a:avLst/>
          </a:prstGeom>
        </p:spPr>
      </p:pic>
      <p:cxnSp>
        <p:nvCxnSpPr>
          <p:cNvPr id="48" name="Google Shape;1486;p114">
            <a:extLst>
              <a:ext uri="{FF2B5EF4-FFF2-40B4-BE49-F238E27FC236}">
                <a16:creationId xmlns:a16="http://schemas.microsoft.com/office/drawing/2014/main" id="{55FF66D5-1245-A76C-D9DE-05838BD1BD10}"/>
              </a:ext>
            </a:extLst>
          </p:cNvPr>
          <p:cNvCxnSpPr>
            <a:cxnSpLocks/>
          </p:cNvCxnSpPr>
          <p:nvPr/>
        </p:nvCxnSpPr>
        <p:spPr>
          <a:xfrm>
            <a:off x="1374152" y="2110368"/>
            <a:ext cx="0" cy="1542588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" name="Graphic 49" descr="Female Profile with solid fill">
            <a:extLst>
              <a:ext uri="{FF2B5EF4-FFF2-40B4-BE49-F238E27FC236}">
                <a16:creationId xmlns:a16="http://schemas.microsoft.com/office/drawing/2014/main" id="{493EDA4D-9766-7344-AA07-83C5A1655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557" y="3158357"/>
            <a:ext cx="514746" cy="514746"/>
          </a:xfrm>
          <a:prstGeom prst="rect">
            <a:avLst/>
          </a:prstGeom>
        </p:spPr>
      </p:pic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D8EE1C56-E0D4-687F-E964-F41368BA4E8E}"/>
              </a:ext>
            </a:extLst>
          </p:cNvPr>
          <p:cNvSpPr txBox="1"/>
          <p:nvPr/>
        </p:nvSpPr>
        <p:spPr>
          <a:xfrm>
            <a:off x="626431" y="1947642"/>
            <a:ext cx="73379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Data Scientist</a:t>
            </a:r>
            <a:endParaRPr lang="en-US" sz="1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B5285C27-24F4-CF98-861E-36AFEF70A480}"/>
              </a:ext>
            </a:extLst>
          </p:cNvPr>
          <p:cNvGrpSpPr/>
          <p:nvPr/>
        </p:nvGrpSpPr>
        <p:grpSpPr>
          <a:xfrm>
            <a:off x="1395149" y="2186205"/>
            <a:ext cx="1118049" cy="348117"/>
            <a:chOff x="1253821" y="2186205"/>
            <a:chExt cx="1118049" cy="348117"/>
          </a:xfrm>
        </p:grpSpPr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F485E16F-FDB2-D360-793A-AD9C415EFEE3}"/>
                </a:ext>
              </a:extLst>
            </p:cNvPr>
            <p:cNvSpPr txBox="1"/>
            <p:nvPr/>
          </p:nvSpPr>
          <p:spPr>
            <a:xfrm>
              <a:off x="1620369" y="2256021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71F21A5-C56E-1CA1-2E4A-CA1D0435B275}"/>
                </a:ext>
              </a:extLst>
            </p:cNvPr>
            <p:cNvSpPr/>
            <p:nvPr/>
          </p:nvSpPr>
          <p:spPr>
            <a:xfrm>
              <a:off x="1253821" y="2186205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F213C46A-0882-6614-FB85-07C65537E716}"/>
              </a:ext>
            </a:extLst>
          </p:cNvPr>
          <p:cNvGrpSpPr/>
          <p:nvPr/>
        </p:nvGrpSpPr>
        <p:grpSpPr>
          <a:xfrm>
            <a:off x="2528610" y="2732806"/>
            <a:ext cx="1118049" cy="348117"/>
            <a:chOff x="2387282" y="2689922"/>
            <a:chExt cx="1118049" cy="348117"/>
          </a:xfrm>
        </p:grpSpPr>
        <p:sp>
          <p:nvSpPr>
            <p:cNvPr id="515" name="Google Shape;898;p88">
              <a:extLst>
                <a:ext uri="{FF2B5EF4-FFF2-40B4-BE49-F238E27FC236}">
                  <a16:creationId xmlns:a16="http://schemas.microsoft.com/office/drawing/2014/main" id="{491CE22D-D4E9-2ED6-57A6-E1ABB724C230}"/>
                </a:ext>
              </a:extLst>
            </p:cNvPr>
            <p:cNvSpPr txBox="1"/>
            <p:nvPr/>
          </p:nvSpPr>
          <p:spPr>
            <a:xfrm>
              <a:off x="2753830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16" name="Rectangle: Rounded Corners 515">
              <a:extLst>
                <a:ext uri="{FF2B5EF4-FFF2-40B4-BE49-F238E27FC236}">
                  <a16:creationId xmlns:a16="http://schemas.microsoft.com/office/drawing/2014/main" id="{A8CA3DE5-A903-6133-7AAE-0435D1E6BB9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53BA7F4F-E37A-5A6D-2BAF-7896D1402C5B}"/>
              </a:ext>
            </a:extLst>
          </p:cNvPr>
          <p:cNvGrpSpPr/>
          <p:nvPr/>
        </p:nvGrpSpPr>
        <p:grpSpPr>
          <a:xfrm>
            <a:off x="1833783" y="3241671"/>
            <a:ext cx="1118049" cy="348117"/>
            <a:chOff x="1692455" y="3279407"/>
            <a:chExt cx="1118049" cy="348117"/>
          </a:xfrm>
        </p:grpSpPr>
        <p:sp>
          <p:nvSpPr>
            <p:cNvPr id="521" name="Google Shape;898;p88">
              <a:extLst>
                <a:ext uri="{FF2B5EF4-FFF2-40B4-BE49-F238E27FC236}">
                  <a16:creationId xmlns:a16="http://schemas.microsoft.com/office/drawing/2014/main" id="{B403B1A7-6EF8-E6C1-F83C-57BD0522B354}"/>
                </a:ext>
              </a:extLst>
            </p:cNvPr>
            <p:cNvSpPr txBox="1"/>
            <p:nvPr/>
          </p:nvSpPr>
          <p:spPr>
            <a:xfrm>
              <a:off x="2059003" y="3349223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GPU-2</a:t>
              </a:r>
            </a:p>
          </p:txBody>
        </p:sp>
        <p:sp>
          <p:nvSpPr>
            <p:cNvPr id="522" name="Rectangle: Rounded Corners 521">
              <a:extLst>
                <a:ext uri="{FF2B5EF4-FFF2-40B4-BE49-F238E27FC236}">
                  <a16:creationId xmlns:a16="http://schemas.microsoft.com/office/drawing/2014/main" id="{285752FA-A602-9656-24FC-88DD95B45F80}"/>
                </a:ext>
              </a:extLst>
            </p:cNvPr>
            <p:cNvSpPr/>
            <p:nvPr/>
          </p:nvSpPr>
          <p:spPr>
            <a:xfrm>
              <a:off x="1692455" y="3279407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EAAF7A26-8F63-F284-74BD-C05AECBB229B}"/>
              </a:ext>
            </a:extLst>
          </p:cNvPr>
          <p:cNvSpPr txBox="1"/>
          <p:nvPr/>
        </p:nvSpPr>
        <p:spPr>
          <a:xfrm>
            <a:off x="4572000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use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while in allocated.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893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What is “</a:t>
            </a:r>
            <a:r>
              <a:rPr lang="en-US"/>
              <a:t>guaranteed</a:t>
            </a:r>
            <a:r>
              <a:rPr lang="en-GB"/>
              <a:t>-quota?”</a:t>
            </a:r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77854"/>
            <a:ext cx="3981123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E</a:t>
            </a:r>
            <a:r>
              <a:rPr lang="en-GB" sz="2000" b="1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nsures</a:t>
            </a:r>
            <a:r>
              <a:rPr lang="en-GB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 project always has a </a:t>
            </a:r>
            <a:r>
              <a:rPr lang="en-GB" sz="2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minimum level of GPU resources available</a:t>
            </a:r>
            <a:r>
              <a:rPr lang="en-GB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to them.</a:t>
            </a:r>
            <a:endParaRPr sz="2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18" name="Group 517"/>
          <p:cNvGrpSpPr/>
          <p:nvPr/>
        </p:nvGrpSpPr>
        <p:grpSpPr>
          <a:xfrm>
            <a:off x="6066463" y="1748107"/>
            <a:ext cx="295341" cy="759264"/>
            <a:chOff x="6353738" y="1748107"/>
            <a:chExt cx="295341" cy="759264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6353738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6353738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6353738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9" name="Group 518"/>
          <p:cNvGrpSpPr/>
          <p:nvPr/>
        </p:nvGrpSpPr>
        <p:grpSpPr>
          <a:xfrm>
            <a:off x="6672917" y="1748107"/>
            <a:ext cx="295341" cy="759264"/>
            <a:chOff x="6738749" y="1748107"/>
            <a:chExt cx="295341" cy="75926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6738749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6738749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6738749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7279371" y="1748107"/>
            <a:ext cx="295341" cy="759264"/>
            <a:chOff x="7109217" y="1748107"/>
            <a:chExt cx="295341" cy="759264"/>
          </a:xfrm>
        </p:grpSpPr>
        <p:sp>
          <p:nvSpPr>
            <p:cNvPr id="47" name="Rectangle: Rounded Corners 46"/>
            <p:cNvSpPr/>
            <p:nvPr/>
          </p:nvSpPr>
          <p:spPr>
            <a:xfrm>
              <a:off x="7109217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7109217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7109217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21" name="Group 520"/>
          <p:cNvGrpSpPr/>
          <p:nvPr/>
        </p:nvGrpSpPr>
        <p:grpSpPr>
          <a:xfrm>
            <a:off x="7885826" y="1748107"/>
            <a:ext cx="295341" cy="759264"/>
            <a:chOff x="7494228" y="1748107"/>
            <a:chExt cx="295341" cy="759264"/>
          </a:xfrm>
        </p:grpSpPr>
        <p:sp>
          <p:nvSpPr>
            <p:cNvPr id="50" name="Rectangle: Rounded Corners 49"/>
            <p:cNvSpPr/>
            <p:nvPr/>
          </p:nvSpPr>
          <p:spPr>
            <a:xfrm>
              <a:off x="7494228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7494228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2" name="Rectangle: Rounded Corners 51"/>
            <p:cNvSpPr/>
            <p:nvPr/>
          </p:nvSpPr>
          <p:spPr>
            <a:xfrm>
              <a:off x="7494228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02566" y="979358"/>
            <a:ext cx="633088" cy="633088"/>
            <a:chOff x="5159829" y="889994"/>
            <a:chExt cx="787657" cy="787657"/>
          </a:xfrm>
        </p:grpSpPr>
        <p:grpSp>
          <p:nvGrpSpPr>
            <p:cNvPr id="28" name="Group 27"/>
            <p:cNvGrpSpPr/>
            <p:nvPr/>
          </p:nvGrpSpPr>
          <p:grpSpPr>
            <a:xfrm>
              <a:off x="5221724" y="923374"/>
              <a:ext cx="683954" cy="640042"/>
              <a:chOff x="5221724" y="923374"/>
              <a:chExt cx="683954" cy="640042"/>
            </a:xfrm>
          </p:grpSpPr>
          <p:pic>
            <p:nvPicPr>
              <p:cNvPr id="23" name="Graphic 22" descr="Office worker male with solid fill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1724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24" name="Graphic 23" descr="Office worker female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46641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25" name="Graphic 24" descr="Female Profile with solid fill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71978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30" name="Oval 29"/>
            <p:cNvSpPr/>
            <p:nvPr/>
          </p:nvSpPr>
          <p:spPr>
            <a:xfrm>
              <a:off x="5159829" y="889994"/>
              <a:ext cx="787657" cy="787657"/>
            </a:xfrm>
            <a:prstGeom prst="ellipse">
              <a:avLst/>
            </a:prstGeom>
            <a:noFill/>
            <a:ln>
              <a:solidFill>
                <a:srgbClr val="0129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048087" y="970208"/>
            <a:ext cx="633088" cy="633088"/>
            <a:chOff x="6097740" y="968956"/>
            <a:chExt cx="787657" cy="787657"/>
          </a:xfrm>
        </p:grpSpPr>
        <p:grpSp>
          <p:nvGrpSpPr>
            <p:cNvPr id="27" name="Group 26"/>
            <p:cNvGrpSpPr/>
            <p:nvPr/>
          </p:nvGrpSpPr>
          <p:grpSpPr>
            <a:xfrm>
              <a:off x="6136949" y="1003748"/>
              <a:ext cx="683954" cy="640042"/>
              <a:chOff x="5843866" y="923374"/>
              <a:chExt cx="683954" cy="640042"/>
            </a:xfrm>
          </p:grpSpPr>
          <p:pic>
            <p:nvPicPr>
              <p:cNvPr id="31" name="Graphic 30" descr="Office worker male with solid fill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43866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2" name="Graphic 31" descr="Office worker female with solid fill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168783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3" name="Graphic 32" descr="Female Profile with solid fill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994120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53" name="Oval 52"/>
            <p:cNvSpPr/>
            <p:nvPr/>
          </p:nvSpPr>
          <p:spPr>
            <a:xfrm>
              <a:off x="6097740" y="968956"/>
              <a:ext cx="787657" cy="787657"/>
            </a:xfrm>
            <a:prstGeom prst="ellipse">
              <a:avLst/>
            </a:prstGeom>
            <a:noFill/>
            <a:ln>
              <a:solidFill>
                <a:srgbClr val="957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76042" y="970208"/>
            <a:ext cx="633088" cy="633088"/>
            <a:chOff x="5595435" y="1660354"/>
            <a:chExt cx="787657" cy="787657"/>
          </a:xfrm>
        </p:grpSpPr>
        <p:grpSp>
          <p:nvGrpSpPr>
            <p:cNvPr id="26" name="Group 25"/>
            <p:cNvGrpSpPr/>
            <p:nvPr/>
          </p:nvGrpSpPr>
          <p:grpSpPr>
            <a:xfrm>
              <a:off x="5664347" y="1676427"/>
              <a:ext cx="683954" cy="640042"/>
              <a:chOff x="5664347" y="1676427"/>
              <a:chExt cx="683954" cy="640042"/>
            </a:xfrm>
          </p:grpSpPr>
          <p:pic>
            <p:nvPicPr>
              <p:cNvPr id="34" name="Graphic 33" descr="Office worker male with solid fill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64347" y="1957432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5" name="Graphic 34" descr="Office worker female with solid fill"/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989264" y="1957431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6" name="Graphic 35" descr="Female Profile with solid fill"/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814601" y="1676427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54" name="Oval 53"/>
            <p:cNvSpPr/>
            <p:nvPr/>
          </p:nvSpPr>
          <p:spPr>
            <a:xfrm>
              <a:off x="5595435" y="1660354"/>
              <a:ext cx="787657" cy="787657"/>
            </a:xfrm>
            <a:prstGeom prst="ellipse">
              <a:avLst/>
            </a:prstGeom>
            <a:noFill/>
            <a:ln>
              <a:solidFill>
                <a:srgbClr val="196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102" name="Google Shape;898;p88"/>
          <p:cNvSpPr txBox="1"/>
          <p:nvPr/>
        </p:nvSpPr>
        <p:spPr>
          <a:xfrm>
            <a:off x="4773016" y="1205955"/>
            <a:ext cx="96641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</a:t>
            </a: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roject teams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03" name="Google Shape;898;p88"/>
          <p:cNvSpPr txBox="1"/>
          <p:nvPr/>
        </p:nvSpPr>
        <p:spPr>
          <a:xfrm>
            <a:off x="4773016" y="1993809"/>
            <a:ext cx="96641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</a:t>
            </a:r>
          </a:p>
        </p:txBody>
      </p:sp>
      <p:sp>
        <p:nvSpPr>
          <p:cNvPr id="90" name="Google Shape;898;p88"/>
          <p:cNvSpPr txBox="1"/>
          <p:nvPr/>
        </p:nvSpPr>
        <p:spPr>
          <a:xfrm>
            <a:off x="586820" y="2717486"/>
            <a:ext cx="3467467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Guaranteed-quota GPUs are dynamic, not static. i.e. any GPU from the GPU pool could be allocated to anyone.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619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What is “</a:t>
            </a:r>
            <a:r>
              <a:rPr lang="en-US"/>
              <a:t>guaranteed</a:t>
            </a:r>
            <a:r>
              <a:rPr lang="en-GB"/>
              <a:t>-quota?”</a:t>
            </a:r>
          </a:p>
        </p:txBody>
      </p:sp>
      <p:sp>
        <p:nvSpPr>
          <p:cNvPr id="45" name="Google Shape;898;p88"/>
          <p:cNvSpPr txBox="1"/>
          <p:nvPr/>
        </p:nvSpPr>
        <p:spPr>
          <a:xfrm>
            <a:off x="587269" y="1077854"/>
            <a:ext cx="3981123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E</a:t>
            </a:r>
            <a:r>
              <a:rPr lang="en-GB" sz="2000" b="1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nsures</a:t>
            </a:r>
            <a:r>
              <a:rPr lang="en-GB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a project always has a </a:t>
            </a:r>
            <a:r>
              <a:rPr lang="en-GB" sz="20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minimum level of GPU resources available</a:t>
            </a:r>
            <a:r>
              <a:rPr lang="en-GB" sz="2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to them.</a:t>
            </a:r>
            <a:endParaRPr sz="2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6051303" y="3333751"/>
            <a:ext cx="828963" cy="71291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048087" y="4078161"/>
            <a:ext cx="828963" cy="71291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051303" y="2592976"/>
            <a:ext cx="828963" cy="7129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518" name="Group 517"/>
          <p:cNvGrpSpPr/>
          <p:nvPr/>
        </p:nvGrpSpPr>
        <p:grpSpPr>
          <a:xfrm>
            <a:off x="6066463" y="1748107"/>
            <a:ext cx="295341" cy="759264"/>
            <a:chOff x="6353738" y="1748107"/>
            <a:chExt cx="295341" cy="759264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6353738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6353738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6353738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9" name="Group 518"/>
          <p:cNvGrpSpPr/>
          <p:nvPr/>
        </p:nvGrpSpPr>
        <p:grpSpPr>
          <a:xfrm>
            <a:off x="6672917" y="1748107"/>
            <a:ext cx="295341" cy="759264"/>
            <a:chOff x="6738749" y="1748107"/>
            <a:chExt cx="295341" cy="75926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6738749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6738749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6738749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4783278" y="2571750"/>
            <a:ext cx="36646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Group 519"/>
          <p:cNvGrpSpPr/>
          <p:nvPr/>
        </p:nvGrpSpPr>
        <p:grpSpPr>
          <a:xfrm>
            <a:off x="7279371" y="1748107"/>
            <a:ext cx="295341" cy="759264"/>
            <a:chOff x="7109217" y="1748107"/>
            <a:chExt cx="295341" cy="759264"/>
          </a:xfrm>
        </p:grpSpPr>
        <p:sp>
          <p:nvSpPr>
            <p:cNvPr id="47" name="Rectangle: Rounded Corners 46"/>
            <p:cNvSpPr/>
            <p:nvPr/>
          </p:nvSpPr>
          <p:spPr>
            <a:xfrm>
              <a:off x="7109217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7109217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7109217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21" name="Group 520"/>
          <p:cNvGrpSpPr/>
          <p:nvPr/>
        </p:nvGrpSpPr>
        <p:grpSpPr>
          <a:xfrm>
            <a:off x="7885826" y="1748107"/>
            <a:ext cx="295341" cy="759264"/>
            <a:chOff x="7494228" y="1748107"/>
            <a:chExt cx="295341" cy="759264"/>
          </a:xfrm>
        </p:grpSpPr>
        <p:sp>
          <p:nvSpPr>
            <p:cNvPr id="50" name="Rectangle: Rounded Corners 49"/>
            <p:cNvSpPr/>
            <p:nvPr/>
          </p:nvSpPr>
          <p:spPr>
            <a:xfrm>
              <a:off x="7494228" y="1748107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7494228" y="203837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52" name="Rectangle: Rounded Corners 51"/>
            <p:cNvSpPr/>
            <p:nvPr/>
          </p:nvSpPr>
          <p:spPr>
            <a:xfrm>
              <a:off x="7494228" y="232864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02566" y="979358"/>
            <a:ext cx="633088" cy="633088"/>
            <a:chOff x="5159829" y="889994"/>
            <a:chExt cx="787657" cy="787657"/>
          </a:xfrm>
        </p:grpSpPr>
        <p:grpSp>
          <p:nvGrpSpPr>
            <p:cNvPr id="28" name="Group 27"/>
            <p:cNvGrpSpPr/>
            <p:nvPr/>
          </p:nvGrpSpPr>
          <p:grpSpPr>
            <a:xfrm>
              <a:off x="5221724" y="923374"/>
              <a:ext cx="683954" cy="640042"/>
              <a:chOff x="5221724" y="923374"/>
              <a:chExt cx="683954" cy="640042"/>
            </a:xfrm>
          </p:grpSpPr>
          <p:pic>
            <p:nvPicPr>
              <p:cNvPr id="23" name="Graphic 22" descr="Office worker male with solid fill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1724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24" name="Graphic 23" descr="Office worker female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46641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25" name="Graphic 24" descr="Female Profile with solid fill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71978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30" name="Oval 29"/>
            <p:cNvSpPr/>
            <p:nvPr/>
          </p:nvSpPr>
          <p:spPr>
            <a:xfrm>
              <a:off x="5159829" y="889994"/>
              <a:ext cx="787657" cy="787657"/>
            </a:xfrm>
            <a:prstGeom prst="ellipse">
              <a:avLst/>
            </a:prstGeom>
            <a:noFill/>
            <a:ln>
              <a:solidFill>
                <a:srgbClr val="0129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048087" y="970208"/>
            <a:ext cx="633088" cy="633088"/>
            <a:chOff x="6097740" y="968956"/>
            <a:chExt cx="787657" cy="787657"/>
          </a:xfrm>
        </p:grpSpPr>
        <p:grpSp>
          <p:nvGrpSpPr>
            <p:cNvPr id="27" name="Group 26"/>
            <p:cNvGrpSpPr/>
            <p:nvPr/>
          </p:nvGrpSpPr>
          <p:grpSpPr>
            <a:xfrm>
              <a:off x="6136949" y="1003748"/>
              <a:ext cx="683954" cy="640042"/>
              <a:chOff x="5843866" y="923374"/>
              <a:chExt cx="683954" cy="640042"/>
            </a:xfrm>
          </p:grpSpPr>
          <p:pic>
            <p:nvPicPr>
              <p:cNvPr id="31" name="Graphic 30" descr="Office worker male with solid fill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43866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2" name="Graphic 31" descr="Office worker female with solid fill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168783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3" name="Graphic 32" descr="Female Profile with solid fill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994120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53" name="Oval 52"/>
            <p:cNvSpPr/>
            <p:nvPr/>
          </p:nvSpPr>
          <p:spPr>
            <a:xfrm>
              <a:off x="6097740" y="968956"/>
              <a:ext cx="787657" cy="787657"/>
            </a:xfrm>
            <a:prstGeom prst="ellipse">
              <a:avLst/>
            </a:prstGeom>
            <a:noFill/>
            <a:ln>
              <a:solidFill>
                <a:srgbClr val="957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76042" y="970208"/>
            <a:ext cx="633088" cy="633088"/>
            <a:chOff x="5595435" y="1660354"/>
            <a:chExt cx="787657" cy="787657"/>
          </a:xfrm>
        </p:grpSpPr>
        <p:grpSp>
          <p:nvGrpSpPr>
            <p:cNvPr id="26" name="Group 25"/>
            <p:cNvGrpSpPr/>
            <p:nvPr/>
          </p:nvGrpSpPr>
          <p:grpSpPr>
            <a:xfrm>
              <a:off x="5664347" y="1676427"/>
              <a:ext cx="683954" cy="640042"/>
              <a:chOff x="5664347" y="1676427"/>
              <a:chExt cx="683954" cy="640042"/>
            </a:xfrm>
          </p:grpSpPr>
          <p:pic>
            <p:nvPicPr>
              <p:cNvPr id="34" name="Graphic 33" descr="Office worker male with solid fill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64347" y="1957432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5" name="Graphic 34" descr="Office worker female with solid fill"/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989264" y="1957431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36" name="Graphic 35" descr="Female Profile with solid fill"/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814601" y="1676427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54" name="Oval 53"/>
            <p:cNvSpPr/>
            <p:nvPr/>
          </p:nvSpPr>
          <p:spPr>
            <a:xfrm>
              <a:off x="5595435" y="1660354"/>
              <a:ext cx="787657" cy="787657"/>
            </a:xfrm>
            <a:prstGeom prst="ellipse">
              <a:avLst/>
            </a:prstGeom>
            <a:noFill/>
            <a:ln>
              <a:solidFill>
                <a:srgbClr val="196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2" name="Group 511"/>
          <p:cNvGrpSpPr/>
          <p:nvPr/>
        </p:nvGrpSpPr>
        <p:grpSpPr>
          <a:xfrm>
            <a:off x="6122214" y="2681499"/>
            <a:ext cx="680352" cy="178726"/>
            <a:chOff x="5379467" y="2781374"/>
            <a:chExt cx="680352" cy="178726"/>
          </a:xfrm>
        </p:grpSpPr>
        <p:sp>
          <p:nvSpPr>
            <p:cNvPr id="59" name="Rectangle: Rounded Corners 58"/>
            <p:cNvSpPr/>
            <p:nvPr/>
          </p:nvSpPr>
          <p:spPr>
            <a:xfrm>
              <a:off x="5379467" y="2781374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2" name="Rectangle: Rounded Corners 61"/>
            <p:cNvSpPr/>
            <p:nvPr/>
          </p:nvSpPr>
          <p:spPr>
            <a:xfrm>
              <a:off x="5764478" y="2781374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3" name="Group 512"/>
          <p:cNvGrpSpPr/>
          <p:nvPr/>
        </p:nvGrpSpPr>
        <p:grpSpPr>
          <a:xfrm>
            <a:off x="6122214" y="3054039"/>
            <a:ext cx="680352" cy="178726"/>
            <a:chOff x="5379467" y="3071643"/>
            <a:chExt cx="680352" cy="178726"/>
          </a:xfrm>
        </p:grpSpPr>
        <p:sp>
          <p:nvSpPr>
            <p:cNvPr id="60" name="Rectangle: Rounded Corners 59"/>
            <p:cNvSpPr/>
            <p:nvPr/>
          </p:nvSpPr>
          <p:spPr>
            <a:xfrm>
              <a:off x="5379467" y="307164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3" name="Rectangle: Rounded Corners 62"/>
            <p:cNvSpPr/>
            <p:nvPr/>
          </p:nvSpPr>
          <p:spPr>
            <a:xfrm>
              <a:off x="5764478" y="307164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6122214" y="3426579"/>
            <a:ext cx="680352" cy="178726"/>
            <a:chOff x="5379467" y="3361912"/>
            <a:chExt cx="680352" cy="178726"/>
          </a:xfrm>
        </p:grpSpPr>
        <p:sp>
          <p:nvSpPr>
            <p:cNvPr id="61" name="Rectangle: Rounded Corners 60"/>
            <p:cNvSpPr/>
            <p:nvPr/>
          </p:nvSpPr>
          <p:spPr>
            <a:xfrm>
              <a:off x="5379467" y="336191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5764478" y="336191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5" name="Group 514"/>
          <p:cNvGrpSpPr/>
          <p:nvPr/>
        </p:nvGrpSpPr>
        <p:grpSpPr>
          <a:xfrm>
            <a:off x="6122214" y="3799119"/>
            <a:ext cx="680352" cy="178726"/>
            <a:chOff x="5379467" y="3639916"/>
            <a:chExt cx="680352" cy="178726"/>
          </a:xfrm>
        </p:grpSpPr>
        <p:sp>
          <p:nvSpPr>
            <p:cNvPr id="66" name="Rectangle: Rounded Corners 65"/>
            <p:cNvSpPr/>
            <p:nvPr/>
          </p:nvSpPr>
          <p:spPr>
            <a:xfrm>
              <a:off x="5379467" y="363991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5764478" y="3639916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6" name="Group 515"/>
          <p:cNvGrpSpPr/>
          <p:nvPr/>
        </p:nvGrpSpPr>
        <p:grpSpPr>
          <a:xfrm>
            <a:off x="6122214" y="4171659"/>
            <a:ext cx="680352" cy="178726"/>
            <a:chOff x="5379467" y="3930185"/>
            <a:chExt cx="680352" cy="178726"/>
          </a:xfrm>
        </p:grpSpPr>
        <p:sp>
          <p:nvSpPr>
            <p:cNvPr id="67" name="Rectangle: Rounded Corners 66"/>
            <p:cNvSpPr/>
            <p:nvPr/>
          </p:nvSpPr>
          <p:spPr>
            <a:xfrm>
              <a:off x="5379467" y="393018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5764478" y="3930185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6122214" y="4544199"/>
            <a:ext cx="680352" cy="178726"/>
            <a:chOff x="5379467" y="4220454"/>
            <a:chExt cx="680352" cy="178726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5379467" y="4220454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1" name="Rectangle: Rounded Corners 70"/>
            <p:cNvSpPr/>
            <p:nvPr/>
          </p:nvSpPr>
          <p:spPr>
            <a:xfrm>
              <a:off x="5764478" y="4220454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548079" y="3373664"/>
            <a:ext cx="633088" cy="633088"/>
            <a:chOff x="6097740" y="968956"/>
            <a:chExt cx="787657" cy="787657"/>
          </a:xfrm>
        </p:grpSpPr>
        <p:grpSp>
          <p:nvGrpSpPr>
            <p:cNvPr id="73" name="Group 72"/>
            <p:cNvGrpSpPr/>
            <p:nvPr/>
          </p:nvGrpSpPr>
          <p:grpSpPr>
            <a:xfrm>
              <a:off x="6136949" y="1003748"/>
              <a:ext cx="683954" cy="640042"/>
              <a:chOff x="5843866" y="923374"/>
              <a:chExt cx="683954" cy="640042"/>
            </a:xfrm>
          </p:grpSpPr>
          <p:pic>
            <p:nvPicPr>
              <p:cNvPr id="75" name="Graphic 74" descr="Office worker male with solid fill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43866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76" name="Graphic 75" descr="Office worker female with solid fill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168783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77" name="Graphic 76" descr="Female Profile with solid fill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994120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74" name="Oval 73"/>
            <p:cNvSpPr/>
            <p:nvPr/>
          </p:nvSpPr>
          <p:spPr>
            <a:xfrm>
              <a:off x="6097740" y="968956"/>
              <a:ext cx="787657" cy="787657"/>
            </a:xfrm>
            <a:prstGeom prst="ellipse">
              <a:avLst/>
            </a:prstGeom>
            <a:noFill/>
            <a:ln>
              <a:solidFill>
                <a:srgbClr val="957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24206" y="4089837"/>
            <a:ext cx="633088" cy="633088"/>
            <a:chOff x="5595435" y="1660354"/>
            <a:chExt cx="787657" cy="787657"/>
          </a:xfrm>
        </p:grpSpPr>
        <p:grpSp>
          <p:nvGrpSpPr>
            <p:cNvPr id="79" name="Group 78"/>
            <p:cNvGrpSpPr/>
            <p:nvPr/>
          </p:nvGrpSpPr>
          <p:grpSpPr>
            <a:xfrm>
              <a:off x="5664347" y="1676427"/>
              <a:ext cx="683954" cy="640042"/>
              <a:chOff x="5664347" y="1676427"/>
              <a:chExt cx="683954" cy="640042"/>
            </a:xfrm>
          </p:grpSpPr>
          <p:pic>
            <p:nvPicPr>
              <p:cNvPr id="81" name="Graphic 80" descr="Office worker male with solid fill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64347" y="1957432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82" name="Graphic 81" descr="Office worker female with solid fill"/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989264" y="1957431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83" name="Graphic 82" descr="Female Profile with solid fill"/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814601" y="1676427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80" name="Oval 79"/>
            <p:cNvSpPr/>
            <p:nvPr/>
          </p:nvSpPr>
          <p:spPr>
            <a:xfrm>
              <a:off x="5595435" y="1660354"/>
              <a:ext cx="787657" cy="787657"/>
            </a:xfrm>
            <a:prstGeom prst="ellipse">
              <a:avLst/>
            </a:prstGeom>
            <a:noFill/>
            <a:ln>
              <a:solidFill>
                <a:srgbClr val="196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548079" y="2627488"/>
            <a:ext cx="633088" cy="633088"/>
            <a:chOff x="5159829" y="889994"/>
            <a:chExt cx="787657" cy="787657"/>
          </a:xfrm>
        </p:grpSpPr>
        <p:grpSp>
          <p:nvGrpSpPr>
            <p:cNvPr id="85" name="Group 84"/>
            <p:cNvGrpSpPr/>
            <p:nvPr/>
          </p:nvGrpSpPr>
          <p:grpSpPr>
            <a:xfrm>
              <a:off x="5221724" y="923374"/>
              <a:ext cx="683954" cy="640042"/>
              <a:chOff x="5221724" y="923374"/>
              <a:chExt cx="683954" cy="640042"/>
            </a:xfrm>
          </p:grpSpPr>
          <p:pic>
            <p:nvPicPr>
              <p:cNvPr id="87" name="Graphic 86" descr="Office worker male with solid fill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1724" y="1204379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88" name="Graphic 87" descr="Office worker female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46641" y="1204378"/>
                <a:ext cx="359037" cy="359037"/>
              </a:xfrm>
              <a:prstGeom prst="rect">
                <a:avLst/>
              </a:prstGeom>
            </p:spPr>
          </p:pic>
          <p:pic>
            <p:nvPicPr>
              <p:cNvPr id="89" name="Graphic 88" descr="Female Profile with solid fill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71978" y="923374"/>
                <a:ext cx="359037" cy="359037"/>
              </a:xfrm>
              <a:prstGeom prst="rect">
                <a:avLst/>
              </a:prstGeom>
            </p:spPr>
          </p:pic>
        </p:grpSp>
        <p:sp>
          <p:nvSpPr>
            <p:cNvPr id="86" name="Oval 85"/>
            <p:cNvSpPr/>
            <p:nvPr/>
          </p:nvSpPr>
          <p:spPr>
            <a:xfrm>
              <a:off x="5159829" y="889994"/>
              <a:ext cx="787657" cy="787657"/>
            </a:xfrm>
            <a:prstGeom prst="ellipse">
              <a:avLst/>
            </a:prstGeom>
            <a:noFill/>
            <a:ln>
              <a:solidFill>
                <a:srgbClr val="0129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102" name="Google Shape;898;p88"/>
          <p:cNvSpPr txBox="1"/>
          <p:nvPr/>
        </p:nvSpPr>
        <p:spPr>
          <a:xfrm>
            <a:off x="4773016" y="1205955"/>
            <a:ext cx="96641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</a:t>
            </a: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roject teams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103" name="Google Shape;898;p88"/>
          <p:cNvSpPr txBox="1"/>
          <p:nvPr/>
        </p:nvSpPr>
        <p:spPr>
          <a:xfrm>
            <a:off x="4773016" y="1993809"/>
            <a:ext cx="966415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GPUs</a:t>
            </a:r>
          </a:p>
        </p:txBody>
      </p:sp>
      <p:sp>
        <p:nvSpPr>
          <p:cNvPr id="104" name="Google Shape;898;p88"/>
          <p:cNvSpPr txBox="1"/>
          <p:nvPr/>
        </p:nvSpPr>
        <p:spPr>
          <a:xfrm>
            <a:off x="4773016" y="3602273"/>
            <a:ext cx="108606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Guaranteed quota of 4 GPUs per project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6930015" y="2952580"/>
            <a:ext cx="540364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6930015" y="3690208"/>
            <a:ext cx="540364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930015" y="4396648"/>
            <a:ext cx="540364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898;p88"/>
          <p:cNvSpPr txBox="1"/>
          <p:nvPr/>
        </p:nvSpPr>
        <p:spPr>
          <a:xfrm>
            <a:off x="586820" y="2717486"/>
            <a:ext cx="3467467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Char char="•"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Guaranteed-quota GPUs are dynamic, not static. i.e. any GPU from the GPU pool could be allocated to anyone.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88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90F9E7D2-40BE-EA5F-C5C6-7D73C72A72F8}"/>
              </a:ext>
            </a:extLst>
          </p:cNvPr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4A4F5432-17D5-DE88-29B6-FDDF3271BE23}"/>
              </a:ext>
            </a:extLst>
          </p:cNvPr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1DB301B0-518B-C0F0-2884-4F27E819023D}"/>
              </a:ext>
            </a:extLst>
          </p:cNvPr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8" name="Rectangle: Rounded Corners 537">
            <a:extLst>
              <a:ext uri="{FF2B5EF4-FFF2-40B4-BE49-F238E27FC236}">
                <a16:creationId xmlns:a16="http://schemas.microsoft.com/office/drawing/2014/main" id="{6DA16AB1-7760-C6CE-4BA6-53B3317A493A}"/>
              </a:ext>
            </a:extLst>
          </p:cNvPr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539" name="Rectangle: Rounded Corners 538">
            <a:extLst>
              <a:ext uri="{FF2B5EF4-FFF2-40B4-BE49-F238E27FC236}">
                <a16:creationId xmlns:a16="http://schemas.microsoft.com/office/drawing/2014/main" id="{54F662C1-7B09-9674-733D-846FBFB2B55E}"/>
              </a:ext>
            </a:extLst>
          </p:cNvPr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E31DF489-5D39-A0BD-2735-207F3DCE67A5}"/>
              </a:ext>
            </a:extLst>
          </p:cNvPr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89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622073A-A200-3381-251C-A6FF02CC25A5}"/>
              </a:ext>
            </a:extLst>
          </p:cNvPr>
          <p:cNvGrpSpPr/>
          <p:nvPr/>
        </p:nvGrpSpPr>
        <p:grpSpPr>
          <a:xfrm>
            <a:off x="1924774" y="3264427"/>
            <a:ext cx="825500" cy="1273810"/>
            <a:chOff x="1924774" y="3264427"/>
            <a:chExt cx="825500" cy="1273810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50810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75954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75954" y="4138818"/>
              <a:ext cx="274320" cy="274320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>
              <a:off x="2439124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924774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924774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4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924774" y="3264427"/>
            <a:ext cx="825500" cy="1273810"/>
            <a:chOff x="2035810" y="3264427"/>
            <a:chExt cx="825500" cy="1273810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7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5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707720" y="1431142"/>
            <a:ext cx="779493" cy="842480"/>
            <a:chOff x="3614642" y="1431142"/>
            <a:chExt cx="779493" cy="842480"/>
          </a:xfrm>
        </p:grpSpPr>
        <p:sp>
          <p:nvSpPr>
            <p:cNvPr id="103" name="Rectangle: Rounded Corners 102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9F317F-CDBA-EB13-79F9-37FA46442BCE}"/>
              </a:ext>
            </a:extLst>
          </p:cNvPr>
          <p:cNvGrpSpPr/>
          <p:nvPr/>
        </p:nvGrpSpPr>
        <p:grpSpPr>
          <a:xfrm>
            <a:off x="4781989" y="1249839"/>
            <a:ext cx="860423" cy="1279241"/>
            <a:chOff x="4781989" y="1249839"/>
            <a:chExt cx="860423" cy="1279241"/>
          </a:xfrm>
        </p:grpSpPr>
        <p:pic>
          <p:nvPicPr>
            <p:cNvPr id="113" name="Graphic 112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948" y="1348480"/>
              <a:ext cx="274320" cy="274320"/>
            </a:xfrm>
            <a:prstGeom prst="rect">
              <a:avLst/>
            </a:prstGeom>
          </p:spPr>
        </p:pic>
        <p:pic>
          <p:nvPicPr>
            <p:cNvPr id="119" name="Graphic 118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68092" y="1751714"/>
              <a:ext cx="274320" cy="274320"/>
            </a:xfrm>
            <a:prstGeom prst="rect">
              <a:avLst/>
            </a:prstGeom>
          </p:spPr>
        </p:pic>
        <p:pic>
          <p:nvPicPr>
            <p:cNvPr id="120" name="Graphic 119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8092" y="2152935"/>
              <a:ext cx="274320" cy="274320"/>
            </a:xfrm>
            <a:prstGeom prst="rect">
              <a:avLst/>
            </a:prstGeom>
          </p:spPr>
        </p:pic>
        <p:sp>
          <p:nvSpPr>
            <p:cNvPr id="121" name="Freeform: Shape 120"/>
            <p:cNvSpPr/>
            <p:nvPr/>
          </p:nvSpPr>
          <p:spPr>
            <a:xfrm>
              <a:off x="4829614" y="130454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31262" y="1278544"/>
              <a:ext cx="0" cy="12505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4816912" y="171491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reeform: Shape 123"/>
            <p:cNvSpPr/>
            <p:nvPr/>
          </p:nvSpPr>
          <p:spPr>
            <a:xfrm>
              <a:off x="4829614" y="135543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829614" y="140631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4829614" y="145720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829614" y="150809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829614" y="155898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829614" y="160986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4829614" y="166075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781989" y="1249839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>
              <a:off x="4816912" y="2098987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0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707720" y="1431142"/>
            <a:ext cx="779493" cy="842480"/>
            <a:chOff x="3614642" y="1431142"/>
            <a:chExt cx="779493" cy="842480"/>
          </a:xfrm>
        </p:grpSpPr>
        <p:sp>
          <p:nvSpPr>
            <p:cNvPr id="103" name="Rectangle: Rounded Corners 102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55" name="Google Shape;898;p88"/>
          <p:cNvSpPr txBox="1"/>
          <p:nvPr/>
        </p:nvSpPr>
        <p:spPr>
          <a:xfrm>
            <a:off x="3666163" y="2467671"/>
            <a:ext cx="120358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When Patty decides to submits some jobs…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13" name="Group 512"/>
          <p:cNvGrpSpPr/>
          <p:nvPr/>
        </p:nvGrpSpPr>
        <p:grpSpPr>
          <a:xfrm>
            <a:off x="4781989" y="1249839"/>
            <a:ext cx="860423" cy="1279241"/>
            <a:chOff x="4781989" y="1249839"/>
            <a:chExt cx="860423" cy="1279241"/>
          </a:xfrm>
        </p:grpSpPr>
        <p:pic>
          <p:nvPicPr>
            <p:cNvPr id="113" name="Graphic 112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948" y="1348480"/>
              <a:ext cx="274320" cy="274320"/>
            </a:xfrm>
            <a:prstGeom prst="rect">
              <a:avLst/>
            </a:prstGeom>
          </p:spPr>
        </p:pic>
        <p:pic>
          <p:nvPicPr>
            <p:cNvPr id="119" name="Graphic 118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68092" y="1751714"/>
              <a:ext cx="274320" cy="274320"/>
            </a:xfrm>
            <a:prstGeom prst="rect">
              <a:avLst/>
            </a:prstGeom>
          </p:spPr>
        </p:pic>
        <p:pic>
          <p:nvPicPr>
            <p:cNvPr id="120" name="Graphic 119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8092" y="2152935"/>
              <a:ext cx="274320" cy="274320"/>
            </a:xfrm>
            <a:prstGeom prst="rect">
              <a:avLst/>
            </a:prstGeom>
          </p:spPr>
        </p:pic>
        <p:sp>
          <p:nvSpPr>
            <p:cNvPr id="121" name="Freeform: Shape 120"/>
            <p:cNvSpPr/>
            <p:nvPr/>
          </p:nvSpPr>
          <p:spPr>
            <a:xfrm>
              <a:off x="4829614" y="130454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31262" y="1278544"/>
              <a:ext cx="0" cy="12505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4816912" y="171491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reeform: Shape 123"/>
            <p:cNvSpPr/>
            <p:nvPr/>
          </p:nvSpPr>
          <p:spPr>
            <a:xfrm>
              <a:off x="4829614" y="135543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829614" y="140631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4829614" y="145720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829614" y="150809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829614" y="155898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829614" y="160986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4829614" y="166075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781989" y="1249839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>
              <a:off x="4816912" y="2098987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eform: Shape 132"/>
            <p:cNvSpPr/>
            <p:nvPr/>
          </p:nvSpPr>
          <p:spPr>
            <a:xfrm>
              <a:off x="4829614" y="21376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4829614" y="218853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4829614" y="223942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56" name="Straight Arrow Connector 355"/>
          <p:cNvCxnSpPr/>
          <p:nvPr/>
        </p:nvCxnSpPr>
        <p:spPr>
          <a:xfrm flipV="1">
            <a:off x="4883674" y="2309585"/>
            <a:ext cx="135163" cy="18427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9" name="Google Shape;898;p88"/>
          <p:cNvSpPr txBox="1"/>
          <p:nvPr/>
        </p:nvSpPr>
        <p:spPr>
          <a:xfrm>
            <a:off x="3624788" y="2426149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146" name="Graphic 145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948" y="3299592"/>
            <a:ext cx="274320" cy="274320"/>
          </a:xfrm>
          <a:prstGeom prst="rect">
            <a:avLst/>
          </a:prstGeom>
        </p:spPr>
      </p:pic>
      <p:pic>
        <p:nvPicPr>
          <p:cNvPr id="152" name="Graphic 151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092" y="3702826"/>
            <a:ext cx="274320" cy="274320"/>
          </a:xfrm>
          <a:prstGeom prst="rect">
            <a:avLst/>
          </a:prstGeom>
        </p:spPr>
      </p:pic>
      <p:pic>
        <p:nvPicPr>
          <p:cNvPr id="153" name="Graphic 152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8092" y="4104047"/>
            <a:ext cx="274320" cy="274320"/>
          </a:xfrm>
          <a:prstGeom prst="rect">
            <a:avLst/>
          </a:prstGeom>
        </p:spPr>
      </p:pic>
      <p:sp>
        <p:nvSpPr>
          <p:cNvPr id="154" name="Freeform: Shape 153"/>
          <p:cNvSpPr/>
          <p:nvPr/>
        </p:nvSpPr>
        <p:spPr>
          <a:xfrm>
            <a:off x="4829614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5331262" y="32296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4816912" y="36660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reeform: Shape 156"/>
          <p:cNvSpPr/>
          <p:nvPr/>
        </p:nvSpPr>
        <p:spPr>
          <a:xfrm>
            <a:off x="4829614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8" name="Freeform: Shape 157"/>
          <p:cNvSpPr/>
          <p:nvPr/>
        </p:nvSpPr>
        <p:spPr>
          <a:xfrm>
            <a:off x="4829614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9" name="Freeform: Shape 158"/>
          <p:cNvSpPr/>
          <p:nvPr/>
        </p:nvSpPr>
        <p:spPr>
          <a:xfrm>
            <a:off x="4829614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0" name="Freeform: Shape 159"/>
          <p:cNvSpPr/>
          <p:nvPr/>
        </p:nvSpPr>
        <p:spPr>
          <a:xfrm>
            <a:off x="4829614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1" name="Freeform: Shape 160"/>
          <p:cNvSpPr/>
          <p:nvPr/>
        </p:nvSpPr>
        <p:spPr>
          <a:xfrm>
            <a:off x="4829614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2" name="Freeform: Shape 161"/>
          <p:cNvSpPr/>
          <p:nvPr/>
        </p:nvSpPr>
        <p:spPr>
          <a:xfrm>
            <a:off x="4829614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3" name="Freeform: Shape 162"/>
          <p:cNvSpPr/>
          <p:nvPr/>
        </p:nvSpPr>
        <p:spPr>
          <a:xfrm>
            <a:off x="4829614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4" name="Rectangle: Rounded Corners 163"/>
          <p:cNvSpPr/>
          <p:nvPr/>
        </p:nvSpPr>
        <p:spPr>
          <a:xfrm>
            <a:off x="4781989" y="3200951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4816912" y="40500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: Shape 165"/>
          <p:cNvSpPr/>
          <p:nvPr/>
        </p:nvSpPr>
        <p:spPr>
          <a:xfrm>
            <a:off x="4829614" y="408876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7" name="Freeform: Shape 166"/>
          <p:cNvSpPr/>
          <p:nvPr/>
        </p:nvSpPr>
        <p:spPr>
          <a:xfrm>
            <a:off x="4829614" y="413964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8" name="Freeform: Shape 167"/>
          <p:cNvSpPr/>
          <p:nvPr/>
        </p:nvSpPr>
        <p:spPr>
          <a:xfrm>
            <a:off x="4829614" y="419053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707720" y="3382254"/>
            <a:ext cx="779493" cy="842480"/>
            <a:chOff x="3614642" y="3382254"/>
            <a:chExt cx="779493" cy="842480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614642" y="39580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7" name="Rectangle: Rounded Corners 136"/>
            <p:cNvSpPr/>
            <p:nvPr/>
          </p:nvSpPr>
          <p:spPr>
            <a:xfrm>
              <a:off x="3614642" y="36725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8" name="Rectangle: Rounded Corners 137"/>
            <p:cNvSpPr/>
            <p:nvPr/>
          </p:nvSpPr>
          <p:spPr>
            <a:xfrm>
              <a:off x="3614642" y="33822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9" name="Rectangle: Rounded Corners 138"/>
            <p:cNvSpPr/>
            <p:nvPr/>
          </p:nvSpPr>
          <p:spPr>
            <a:xfrm>
              <a:off x="3663121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0" name="Rectangle: Rounded Corners 139"/>
            <p:cNvSpPr/>
            <p:nvPr/>
          </p:nvSpPr>
          <p:spPr>
            <a:xfrm>
              <a:off x="3663121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1" name="Rectangle: Rounded Corners 140"/>
            <p:cNvSpPr/>
            <p:nvPr/>
          </p:nvSpPr>
          <p:spPr>
            <a:xfrm>
              <a:off x="3663121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" name="Rectangle: Rounded Corners 141"/>
            <p:cNvSpPr/>
            <p:nvPr/>
          </p:nvSpPr>
          <p:spPr>
            <a:xfrm>
              <a:off x="3674806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3" name="Rectangle: Rounded Corners 142"/>
            <p:cNvSpPr/>
            <p:nvPr/>
          </p:nvSpPr>
          <p:spPr>
            <a:xfrm>
              <a:off x="4048132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4" name="Rectangle: Rounded Corners 143"/>
            <p:cNvSpPr/>
            <p:nvPr/>
          </p:nvSpPr>
          <p:spPr>
            <a:xfrm>
              <a:off x="4048132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5" name="Rectangle: Rounded Corners 144"/>
            <p:cNvSpPr/>
            <p:nvPr/>
          </p:nvSpPr>
          <p:spPr>
            <a:xfrm>
              <a:off x="4048132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7" name="Rectangle: Rounded Corners 146"/>
            <p:cNvSpPr/>
            <p:nvPr/>
          </p:nvSpPr>
          <p:spPr>
            <a:xfrm>
              <a:off x="4059817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8" name="Rectangle: Rounded Corners 147"/>
            <p:cNvSpPr/>
            <p:nvPr/>
          </p:nvSpPr>
          <p:spPr>
            <a:xfrm>
              <a:off x="3674806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9" name="Rectangle: Rounded Corners 148"/>
            <p:cNvSpPr/>
            <p:nvPr/>
          </p:nvSpPr>
          <p:spPr>
            <a:xfrm>
              <a:off x="4059817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2" name="Google Shape;898;p88"/>
          <p:cNvSpPr txBox="1"/>
          <p:nvPr/>
        </p:nvSpPr>
        <p:spPr>
          <a:xfrm>
            <a:off x="3392284" y="2899222"/>
            <a:ext cx="1729584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some of </a:t>
            </a: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Bob’s jobs will stopped</a:t>
            </a:r>
            <a:endParaRPr sz="8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707720" y="1431142"/>
            <a:ext cx="779493" cy="842480"/>
            <a:chOff x="3614642" y="1431142"/>
            <a:chExt cx="779493" cy="842480"/>
          </a:xfrm>
        </p:grpSpPr>
        <p:sp>
          <p:nvSpPr>
            <p:cNvPr id="103" name="Rectangle: Rounded Corners 102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55" name="Google Shape;898;p88"/>
          <p:cNvSpPr txBox="1"/>
          <p:nvPr/>
        </p:nvSpPr>
        <p:spPr>
          <a:xfrm>
            <a:off x="3666163" y="2467671"/>
            <a:ext cx="120358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When Patty decides to submits some jobs…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13" name="Group 512"/>
          <p:cNvGrpSpPr/>
          <p:nvPr/>
        </p:nvGrpSpPr>
        <p:grpSpPr>
          <a:xfrm>
            <a:off x="4781989" y="1249839"/>
            <a:ext cx="860423" cy="1279241"/>
            <a:chOff x="4781989" y="1249839"/>
            <a:chExt cx="860423" cy="1279241"/>
          </a:xfrm>
        </p:grpSpPr>
        <p:pic>
          <p:nvPicPr>
            <p:cNvPr id="113" name="Graphic 112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948" y="1348480"/>
              <a:ext cx="274320" cy="274320"/>
            </a:xfrm>
            <a:prstGeom prst="rect">
              <a:avLst/>
            </a:prstGeom>
          </p:spPr>
        </p:pic>
        <p:pic>
          <p:nvPicPr>
            <p:cNvPr id="119" name="Graphic 118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68092" y="1751714"/>
              <a:ext cx="274320" cy="274320"/>
            </a:xfrm>
            <a:prstGeom prst="rect">
              <a:avLst/>
            </a:prstGeom>
          </p:spPr>
        </p:pic>
        <p:pic>
          <p:nvPicPr>
            <p:cNvPr id="120" name="Graphic 119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8092" y="2152935"/>
              <a:ext cx="274320" cy="274320"/>
            </a:xfrm>
            <a:prstGeom prst="rect">
              <a:avLst/>
            </a:prstGeom>
          </p:spPr>
        </p:pic>
        <p:sp>
          <p:nvSpPr>
            <p:cNvPr id="121" name="Freeform: Shape 120"/>
            <p:cNvSpPr/>
            <p:nvPr/>
          </p:nvSpPr>
          <p:spPr>
            <a:xfrm>
              <a:off x="4829614" y="130454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31262" y="1278544"/>
              <a:ext cx="0" cy="12505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4816912" y="171491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reeform: Shape 123"/>
            <p:cNvSpPr/>
            <p:nvPr/>
          </p:nvSpPr>
          <p:spPr>
            <a:xfrm>
              <a:off x="4829614" y="135543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829614" y="140631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4829614" y="145720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829614" y="150809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829614" y="155898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829614" y="160986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4829614" y="166075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781989" y="1249839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>
              <a:off x="4816912" y="2098987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eform: Shape 132"/>
            <p:cNvSpPr/>
            <p:nvPr/>
          </p:nvSpPr>
          <p:spPr>
            <a:xfrm>
              <a:off x="4829614" y="21376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4829614" y="218853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4829614" y="223942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56" name="Straight Arrow Connector 355"/>
          <p:cNvCxnSpPr/>
          <p:nvPr/>
        </p:nvCxnSpPr>
        <p:spPr>
          <a:xfrm flipV="1">
            <a:off x="4883674" y="2309585"/>
            <a:ext cx="135163" cy="18427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9" name="Google Shape;898;p88"/>
          <p:cNvSpPr txBox="1"/>
          <p:nvPr/>
        </p:nvSpPr>
        <p:spPr>
          <a:xfrm>
            <a:off x="3624788" y="2426149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sp>
        <p:nvSpPr>
          <p:cNvPr id="372" name="Google Shape;898;p88"/>
          <p:cNvSpPr txBox="1"/>
          <p:nvPr/>
        </p:nvSpPr>
        <p:spPr>
          <a:xfrm>
            <a:off x="3358172" y="287698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/>
          <p:cNvCxnSpPr/>
          <p:nvPr/>
        </p:nvCxnSpPr>
        <p:spPr>
          <a:xfrm flipV="1">
            <a:off x="4257076" y="3219595"/>
            <a:ext cx="254620" cy="942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3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Utilization vs Allocation</a:t>
            </a:r>
            <a:endParaRPr lang="en-GB" dirty="0"/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FE1FC3D6-362C-D411-F892-4783A915F9F9}"/>
              </a:ext>
            </a:extLst>
          </p:cNvPr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People sometimes confuse utilization for allocation, but they are not the same.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assignment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for use.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4" name="Google Shape;898;p88">
            <a:extLst>
              <a:ext uri="{FF2B5EF4-FFF2-40B4-BE49-F238E27FC236}">
                <a16:creationId xmlns:a16="http://schemas.microsoft.com/office/drawing/2014/main" id="{166F43AC-8A82-9D70-C4C4-E3CF32CE9A54}"/>
              </a:ext>
            </a:extLst>
          </p:cNvPr>
          <p:cNvSpPr txBox="1"/>
          <p:nvPr/>
        </p:nvSpPr>
        <p:spPr>
          <a:xfrm>
            <a:off x="4572000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use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while in allocated.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4962E700-F1D4-61C4-8339-8B8C0423180B}"/>
              </a:ext>
            </a:extLst>
          </p:cNvPr>
          <p:cNvCxnSpPr>
            <a:cxnSpLocks/>
          </p:cNvCxnSpPr>
          <p:nvPr/>
        </p:nvCxnSpPr>
        <p:spPr>
          <a:xfrm flipH="1">
            <a:off x="1374152" y="3652956"/>
            <a:ext cx="227250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898;p88">
            <a:extLst>
              <a:ext uri="{FF2B5EF4-FFF2-40B4-BE49-F238E27FC236}">
                <a16:creationId xmlns:a16="http://schemas.microsoft.com/office/drawing/2014/main" id="{381A3D1A-EEBE-0D01-3947-4E47EB738BDC}"/>
              </a:ext>
            </a:extLst>
          </p:cNvPr>
          <p:cNvSpPr txBox="1"/>
          <p:nvPr/>
        </p:nvSpPr>
        <p:spPr>
          <a:xfrm>
            <a:off x="1694553" y="3687629"/>
            <a:ext cx="1584513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 GPU is assigned for use</a:t>
            </a:r>
          </a:p>
        </p:txBody>
      </p:sp>
      <p:pic>
        <p:nvPicPr>
          <p:cNvPr id="43" name="Graphic 42" descr="Office worker female with solid fill">
            <a:extLst>
              <a:ext uri="{FF2B5EF4-FFF2-40B4-BE49-F238E27FC236}">
                <a16:creationId xmlns:a16="http://schemas.microsoft.com/office/drawing/2014/main" id="{0266E7C0-76E2-837F-BAA1-75F61B041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52" y="2095842"/>
            <a:ext cx="510638" cy="510638"/>
          </a:xfrm>
          <a:prstGeom prst="rect">
            <a:avLst/>
          </a:prstGeom>
        </p:spPr>
      </p:pic>
      <p:pic>
        <p:nvPicPr>
          <p:cNvPr id="44" name="Graphic 43" descr="Office worker male with solid fill">
            <a:extLst>
              <a:ext uri="{FF2B5EF4-FFF2-40B4-BE49-F238E27FC236}">
                <a16:creationId xmlns:a16="http://schemas.microsoft.com/office/drawing/2014/main" id="{DB6FCA02-6A6A-2575-D85A-31283C41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652" y="2592498"/>
            <a:ext cx="510638" cy="510638"/>
          </a:xfrm>
          <a:prstGeom prst="rect">
            <a:avLst/>
          </a:prstGeom>
        </p:spPr>
      </p:pic>
      <p:cxnSp>
        <p:nvCxnSpPr>
          <p:cNvPr id="48" name="Google Shape;1486;p114">
            <a:extLst>
              <a:ext uri="{FF2B5EF4-FFF2-40B4-BE49-F238E27FC236}">
                <a16:creationId xmlns:a16="http://schemas.microsoft.com/office/drawing/2014/main" id="{55FF66D5-1245-A76C-D9DE-05838BD1BD10}"/>
              </a:ext>
            </a:extLst>
          </p:cNvPr>
          <p:cNvCxnSpPr>
            <a:cxnSpLocks/>
          </p:cNvCxnSpPr>
          <p:nvPr/>
        </p:nvCxnSpPr>
        <p:spPr>
          <a:xfrm>
            <a:off x="1374152" y="2110368"/>
            <a:ext cx="0" cy="1542588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" name="Graphic 49" descr="Female Profile with solid fill">
            <a:extLst>
              <a:ext uri="{FF2B5EF4-FFF2-40B4-BE49-F238E27FC236}">
                <a16:creationId xmlns:a16="http://schemas.microsoft.com/office/drawing/2014/main" id="{493EDA4D-9766-7344-AA07-83C5A1655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557" y="3158357"/>
            <a:ext cx="514746" cy="514746"/>
          </a:xfrm>
          <a:prstGeom prst="rect">
            <a:avLst/>
          </a:prstGeom>
        </p:spPr>
      </p:pic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D8EE1C56-E0D4-687F-E964-F41368BA4E8E}"/>
              </a:ext>
            </a:extLst>
          </p:cNvPr>
          <p:cNvSpPr txBox="1"/>
          <p:nvPr/>
        </p:nvSpPr>
        <p:spPr>
          <a:xfrm>
            <a:off x="626431" y="1947642"/>
            <a:ext cx="73379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Data Scientist</a:t>
            </a:r>
            <a:endParaRPr lang="en-US" sz="1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B5285C27-24F4-CF98-861E-36AFEF70A480}"/>
              </a:ext>
            </a:extLst>
          </p:cNvPr>
          <p:cNvGrpSpPr/>
          <p:nvPr/>
        </p:nvGrpSpPr>
        <p:grpSpPr>
          <a:xfrm>
            <a:off x="1395149" y="2186205"/>
            <a:ext cx="1118049" cy="348117"/>
            <a:chOff x="1253821" y="2186205"/>
            <a:chExt cx="1118049" cy="348117"/>
          </a:xfrm>
        </p:grpSpPr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F485E16F-FDB2-D360-793A-AD9C415EFEE3}"/>
                </a:ext>
              </a:extLst>
            </p:cNvPr>
            <p:cNvSpPr txBox="1"/>
            <p:nvPr/>
          </p:nvSpPr>
          <p:spPr>
            <a:xfrm>
              <a:off x="1620369" y="2256021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71F21A5-C56E-1CA1-2E4A-CA1D0435B275}"/>
                </a:ext>
              </a:extLst>
            </p:cNvPr>
            <p:cNvSpPr/>
            <p:nvPr/>
          </p:nvSpPr>
          <p:spPr>
            <a:xfrm>
              <a:off x="1253821" y="2186205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F213C46A-0882-6614-FB85-07C65537E716}"/>
              </a:ext>
            </a:extLst>
          </p:cNvPr>
          <p:cNvGrpSpPr/>
          <p:nvPr/>
        </p:nvGrpSpPr>
        <p:grpSpPr>
          <a:xfrm>
            <a:off x="2528610" y="2732806"/>
            <a:ext cx="1118049" cy="348117"/>
            <a:chOff x="2387282" y="2689922"/>
            <a:chExt cx="1118049" cy="348117"/>
          </a:xfrm>
        </p:grpSpPr>
        <p:sp>
          <p:nvSpPr>
            <p:cNvPr id="515" name="Google Shape;898;p88">
              <a:extLst>
                <a:ext uri="{FF2B5EF4-FFF2-40B4-BE49-F238E27FC236}">
                  <a16:creationId xmlns:a16="http://schemas.microsoft.com/office/drawing/2014/main" id="{491CE22D-D4E9-2ED6-57A6-E1ABB724C230}"/>
                </a:ext>
              </a:extLst>
            </p:cNvPr>
            <p:cNvSpPr txBox="1"/>
            <p:nvPr/>
          </p:nvSpPr>
          <p:spPr>
            <a:xfrm>
              <a:off x="2753830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16" name="Rectangle: Rounded Corners 515">
              <a:extLst>
                <a:ext uri="{FF2B5EF4-FFF2-40B4-BE49-F238E27FC236}">
                  <a16:creationId xmlns:a16="http://schemas.microsoft.com/office/drawing/2014/main" id="{A8CA3DE5-A903-6133-7AAE-0435D1E6BB9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53BA7F4F-E37A-5A6D-2BAF-7896D1402C5B}"/>
              </a:ext>
            </a:extLst>
          </p:cNvPr>
          <p:cNvGrpSpPr/>
          <p:nvPr/>
        </p:nvGrpSpPr>
        <p:grpSpPr>
          <a:xfrm>
            <a:off x="1833783" y="3241671"/>
            <a:ext cx="1118049" cy="348117"/>
            <a:chOff x="1692455" y="3279407"/>
            <a:chExt cx="1118049" cy="348117"/>
          </a:xfrm>
        </p:grpSpPr>
        <p:sp>
          <p:nvSpPr>
            <p:cNvPr id="521" name="Google Shape;898;p88">
              <a:extLst>
                <a:ext uri="{FF2B5EF4-FFF2-40B4-BE49-F238E27FC236}">
                  <a16:creationId xmlns:a16="http://schemas.microsoft.com/office/drawing/2014/main" id="{B403B1A7-6EF8-E6C1-F83C-57BD0522B354}"/>
                </a:ext>
              </a:extLst>
            </p:cNvPr>
            <p:cNvSpPr txBox="1"/>
            <p:nvPr/>
          </p:nvSpPr>
          <p:spPr>
            <a:xfrm>
              <a:off x="2059003" y="3349223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GPU-2</a:t>
              </a:r>
            </a:p>
          </p:txBody>
        </p:sp>
        <p:sp>
          <p:nvSpPr>
            <p:cNvPr id="522" name="Rectangle: Rounded Corners 521">
              <a:extLst>
                <a:ext uri="{FF2B5EF4-FFF2-40B4-BE49-F238E27FC236}">
                  <a16:creationId xmlns:a16="http://schemas.microsoft.com/office/drawing/2014/main" id="{285752FA-A602-9656-24FC-88DD95B45F80}"/>
                </a:ext>
              </a:extLst>
            </p:cNvPr>
            <p:cNvSpPr/>
            <p:nvPr/>
          </p:nvSpPr>
          <p:spPr>
            <a:xfrm>
              <a:off x="1692455" y="3279407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4" name="Google Shape;898;p88">
            <a:extLst>
              <a:ext uri="{FF2B5EF4-FFF2-40B4-BE49-F238E27FC236}">
                <a16:creationId xmlns:a16="http://schemas.microsoft.com/office/drawing/2014/main" id="{EF55CBB5-640F-61C1-B9DA-B3290C1DF40B}"/>
              </a:ext>
            </a:extLst>
          </p:cNvPr>
          <p:cNvSpPr txBox="1"/>
          <p:nvPr/>
        </p:nvSpPr>
        <p:spPr>
          <a:xfrm>
            <a:off x="4604928" y="3090332"/>
            <a:ext cx="765431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2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usage</a:t>
            </a:r>
          </a:p>
        </p:txBody>
      </p:sp>
      <p:sp>
        <p:nvSpPr>
          <p:cNvPr id="567" name="Google Shape;898;p88">
            <a:extLst>
              <a:ext uri="{FF2B5EF4-FFF2-40B4-BE49-F238E27FC236}">
                <a16:creationId xmlns:a16="http://schemas.microsoft.com/office/drawing/2014/main" id="{072EEF53-8EE0-4D84-D514-612604AA9D98}"/>
              </a:ext>
            </a:extLst>
          </p:cNvPr>
          <p:cNvSpPr txBox="1"/>
          <p:nvPr/>
        </p:nvSpPr>
        <p:spPr>
          <a:xfrm>
            <a:off x="4604928" y="2089050"/>
            <a:ext cx="765431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usage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C07F8C9-4B9D-939B-46A8-55086DD402E2}"/>
              </a:ext>
            </a:extLst>
          </p:cNvPr>
          <p:cNvGrpSpPr/>
          <p:nvPr/>
        </p:nvGrpSpPr>
        <p:grpSpPr>
          <a:xfrm>
            <a:off x="5436218" y="2129226"/>
            <a:ext cx="2282621" cy="554916"/>
            <a:chOff x="5436218" y="2129226"/>
            <a:chExt cx="2282621" cy="554916"/>
          </a:xfrm>
        </p:grpSpPr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4FAEFD43-9933-7EEF-7252-2BB2AD0C1274}"/>
                </a:ext>
              </a:extLst>
            </p:cNvPr>
            <p:cNvSpPr/>
            <p:nvPr/>
          </p:nvSpPr>
          <p:spPr>
            <a:xfrm>
              <a:off x="5457292" y="2162380"/>
              <a:ext cx="1124531" cy="505761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1" name="Google Shape;1486;p114">
              <a:extLst>
                <a:ext uri="{FF2B5EF4-FFF2-40B4-BE49-F238E27FC236}">
                  <a16:creationId xmlns:a16="http://schemas.microsoft.com/office/drawing/2014/main" id="{D302DD64-62C7-FC04-A6AA-0B95FE31F3E2}"/>
                </a:ext>
              </a:extLst>
            </p:cNvPr>
            <p:cNvCxnSpPr>
              <a:cxnSpLocks/>
            </p:cNvCxnSpPr>
            <p:nvPr/>
          </p:nvCxnSpPr>
          <p:spPr>
            <a:xfrm>
              <a:off x="5449551" y="2131349"/>
              <a:ext cx="0" cy="552793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1487;p114">
              <a:extLst>
                <a:ext uri="{FF2B5EF4-FFF2-40B4-BE49-F238E27FC236}">
                  <a16:creationId xmlns:a16="http://schemas.microsoft.com/office/drawing/2014/main" id="{BB27D39A-A1C1-B8F8-573D-E4E789C292A0}"/>
                </a:ext>
              </a:extLst>
            </p:cNvPr>
            <p:cNvCxnSpPr/>
            <p:nvPr/>
          </p:nvCxnSpPr>
          <p:spPr>
            <a:xfrm flipH="1">
              <a:off x="5444390" y="2678988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1487;p114">
              <a:extLst>
                <a:ext uri="{FF2B5EF4-FFF2-40B4-BE49-F238E27FC236}">
                  <a16:creationId xmlns:a16="http://schemas.microsoft.com/office/drawing/2014/main" id="{957B74AB-D80F-C92C-9859-961DD1D42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218" y="2129226"/>
              <a:ext cx="2282621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487;p114">
              <a:extLst>
                <a:ext uri="{FF2B5EF4-FFF2-40B4-BE49-F238E27FC236}">
                  <a16:creationId xmlns:a16="http://schemas.microsoft.com/office/drawing/2014/main" id="{AD02BCB1-E760-DCAE-D32F-6262CDE03547}"/>
                </a:ext>
              </a:extLst>
            </p:cNvPr>
            <p:cNvCxnSpPr/>
            <p:nvPr/>
          </p:nvCxnSpPr>
          <p:spPr>
            <a:xfrm flipH="1">
              <a:off x="5444390" y="2665360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0" name="Google Shape;898;p88">
            <a:extLst>
              <a:ext uri="{FF2B5EF4-FFF2-40B4-BE49-F238E27FC236}">
                <a16:creationId xmlns:a16="http://schemas.microsoft.com/office/drawing/2014/main" id="{0929B6A1-C545-F31B-D94E-2BC7FA3ED2A5}"/>
              </a:ext>
            </a:extLst>
          </p:cNvPr>
          <p:cNvSpPr txBox="1"/>
          <p:nvPr/>
        </p:nvSpPr>
        <p:spPr>
          <a:xfrm>
            <a:off x="6548214" y="3665859"/>
            <a:ext cx="289876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A6EDB42-51DA-760D-EFE1-6C4BF0B8FB08}"/>
              </a:ext>
            </a:extLst>
          </p:cNvPr>
          <p:cNvGrpSpPr/>
          <p:nvPr/>
        </p:nvGrpSpPr>
        <p:grpSpPr>
          <a:xfrm>
            <a:off x="5436218" y="3123372"/>
            <a:ext cx="2282621" cy="552794"/>
            <a:chOff x="5436218" y="3583787"/>
            <a:chExt cx="2282621" cy="552794"/>
          </a:xfrm>
        </p:grpSpPr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EDCB7638-A3B2-E3EB-5696-18E2863A8C85}"/>
                </a:ext>
              </a:extLst>
            </p:cNvPr>
            <p:cNvSpPr/>
            <p:nvPr/>
          </p:nvSpPr>
          <p:spPr>
            <a:xfrm>
              <a:off x="5887406" y="3615936"/>
              <a:ext cx="1118049" cy="505761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5" name="Google Shape;1486;p114">
              <a:extLst>
                <a:ext uri="{FF2B5EF4-FFF2-40B4-BE49-F238E27FC236}">
                  <a16:creationId xmlns:a16="http://schemas.microsoft.com/office/drawing/2014/main" id="{4ACD4852-6601-73BE-169B-CDA845901DB3}"/>
                </a:ext>
              </a:extLst>
            </p:cNvPr>
            <p:cNvCxnSpPr>
              <a:cxnSpLocks/>
            </p:cNvCxnSpPr>
            <p:nvPr/>
          </p:nvCxnSpPr>
          <p:spPr>
            <a:xfrm>
              <a:off x="5449551" y="3583787"/>
              <a:ext cx="0" cy="552794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487;p114">
              <a:extLst>
                <a:ext uri="{FF2B5EF4-FFF2-40B4-BE49-F238E27FC236}">
                  <a16:creationId xmlns:a16="http://schemas.microsoft.com/office/drawing/2014/main" id="{1311F097-F2F6-0566-5395-6AE169A0554A}"/>
                </a:ext>
              </a:extLst>
            </p:cNvPr>
            <p:cNvCxnSpPr/>
            <p:nvPr/>
          </p:nvCxnSpPr>
          <p:spPr>
            <a:xfrm flipH="1">
              <a:off x="5444390" y="4131427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487;p114">
              <a:extLst>
                <a:ext uri="{FF2B5EF4-FFF2-40B4-BE49-F238E27FC236}">
                  <a16:creationId xmlns:a16="http://schemas.microsoft.com/office/drawing/2014/main" id="{25FFBD11-900F-436E-44E8-AD23DD309124}"/>
                </a:ext>
              </a:extLst>
            </p:cNvPr>
            <p:cNvCxnSpPr/>
            <p:nvPr/>
          </p:nvCxnSpPr>
          <p:spPr>
            <a:xfrm flipH="1">
              <a:off x="5436218" y="3583787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487;p114">
              <a:extLst>
                <a:ext uri="{FF2B5EF4-FFF2-40B4-BE49-F238E27FC236}">
                  <a16:creationId xmlns:a16="http://schemas.microsoft.com/office/drawing/2014/main" id="{7A0D5206-5972-97AC-3E43-EDE8A752490F}"/>
                </a:ext>
              </a:extLst>
            </p:cNvPr>
            <p:cNvCxnSpPr/>
            <p:nvPr/>
          </p:nvCxnSpPr>
          <p:spPr>
            <a:xfrm flipH="1">
              <a:off x="5444390" y="4112868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1" name="Google Shape;898;p88">
            <a:extLst>
              <a:ext uri="{FF2B5EF4-FFF2-40B4-BE49-F238E27FC236}">
                <a16:creationId xmlns:a16="http://schemas.microsoft.com/office/drawing/2014/main" id="{B381EE2C-2CD7-A94B-98B4-2CEC03697C26}"/>
              </a:ext>
            </a:extLst>
          </p:cNvPr>
          <p:cNvSpPr txBox="1"/>
          <p:nvPr/>
        </p:nvSpPr>
        <p:spPr>
          <a:xfrm>
            <a:off x="6548214" y="2681768"/>
            <a:ext cx="289876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179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146" name="Graphic 145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948" y="3299592"/>
            <a:ext cx="274320" cy="274320"/>
          </a:xfrm>
          <a:prstGeom prst="rect">
            <a:avLst/>
          </a:prstGeom>
        </p:spPr>
      </p:pic>
      <p:pic>
        <p:nvPicPr>
          <p:cNvPr id="152" name="Graphic 151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092" y="3702826"/>
            <a:ext cx="274320" cy="274320"/>
          </a:xfrm>
          <a:prstGeom prst="rect">
            <a:avLst/>
          </a:prstGeom>
        </p:spPr>
      </p:pic>
      <p:pic>
        <p:nvPicPr>
          <p:cNvPr id="153" name="Graphic 152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8092" y="4104047"/>
            <a:ext cx="274320" cy="274320"/>
          </a:xfrm>
          <a:prstGeom prst="rect">
            <a:avLst/>
          </a:prstGeom>
        </p:spPr>
      </p:pic>
      <p:sp>
        <p:nvSpPr>
          <p:cNvPr id="154" name="Freeform: Shape 153"/>
          <p:cNvSpPr/>
          <p:nvPr/>
        </p:nvSpPr>
        <p:spPr>
          <a:xfrm>
            <a:off x="4829614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5331262" y="32296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4816912" y="36660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reeform: Shape 156"/>
          <p:cNvSpPr/>
          <p:nvPr/>
        </p:nvSpPr>
        <p:spPr>
          <a:xfrm>
            <a:off x="4829614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8" name="Freeform: Shape 157"/>
          <p:cNvSpPr/>
          <p:nvPr/>
        </p:nvSpPr>
        <p:spPr>
          <a:xfrm>
            <a:off x="4829614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9" name="Freeform: Shape 158"/>
          <p:cNvSpPr/>
          <p:nvPr/>
        </p:nvSpPr>
        <p:spPr>
          <a:xfrm>
            <a:off x="4829614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0" name="Freeform: Shape 159"/>
          <p:cNvSpPr/>
          <p:nvPr/>
        </p:nvSpPr>
        <p:spPr>
          <a:xfrm>
            <a:off x="4829614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1" name="Freeform: Shape 160"/>
          <p:cNvSpPr/>
          <p:nvPr/>
        </p:nvSpPr>
        <p:spPr>
          <a:xfrm>
            <a:off x="4829614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2" name="Freeform: Shape 161"/>
          <p:cNvSpPr/>
          <p:nvPr/>
        </p:nvSpPr>
        <p:spPr>
          <a:xfrm>
            <a:off x="4829614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3" name="Freeform: Shape 162"/>
          <p:cNvSpPr/>
          <p:nvPr/>
        </p:nvSpPr>
        <p:spPr>
          <a:xfrm>
            <a:off x="4829614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4" name="Rectangle: Rounded Corners 163"/>
          <p:cNvSpPr/>
          <p:nvPr/>
        </p:nvSpPr>
        <p:spPr>
          <a:xfrm>
            <a:off x="4781989" y="3200951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4816912" y="40500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: Shape 165"/>
          <p:cNvSpPr/>
          <p:nvPr/>
        </p:nvSpPr>
        <p:spPr>
          <a:xfrm>
            <a:off x="4829614" y="408876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7" name="Freeform: Shape 166"/>
          <p:cNvSpPr/>
          <p:nvPr/>
        </p:nvSpPr>
        <p:spPr>
          <a:xfrm>
            <a:off x="4829614" y="413964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8" name="Freeform: Shape 167"/>
          <p:cNvSpPr/>
          <p:nvPr/>
        </p:nvSpPr>
        <p:spPr>
          <a:xfrm>
            <a:off x="4829614" y="419053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9" name="Rectangle: Rounded Corners 168"/>
          <p:cNvSpPr/>
          <p:nvPr/>
        </p:nvSpPr>
        <p:spPr>
          <a:xfrm>
            <a:off x="4781989" y="3447100"/>
            <a:ext cx="489961" cy="92777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707720" y="3382254"/>
            <a:ext cx="779493" cy="842480"/>
            <a:chOff x="3614642" y="3382254"/>
            <a:chExt cx="779493" cy="842480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614642" y="39580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7" name="Rectangle: Rounded Corners 136"/>
            <p:cNvSpPr/>
            <p:nvPr/>
          </p:nvSpPr>
          <p:spPr>
            <a:xfrm>
              <a:off x="3614642" y="36725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8" name="Rectangle: Rounded Corners 137"/>
            <p:cNvSpPr/>
            <p:nvPr/>
          </p:nvSpPr>
          <p:spPr>
            <a:xfrm>
              <a:off x="3614642" y="33822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9" name="Rectangle: Rounded Corners 138"/>
            <p:cNvSpPr/>
            <p:nvPr/>
          </p:nvSpPr>
          <p:spPr>
            <a:xfrm>
              <a:off x="3663121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0" name="Rectangle: Rounded Corners 139"/>
            <p:cNvSpPr/>
            <p:nvPr/>
          </p:nvSpPr>
          <p:spPr>
            <a:xfrm>
              <a:off x="3663121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1" name="Rectangle: Rounded Corners 140"/>
            <p:cNvSpPr/>
            <p:nvPr/>
          </p:nvSpPr>
          <p:spPr>
            <a:xfrm>
              <a:off x="3663121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" name="Rectangle: Rounded Corners 141"/>
            <p:cNvSpPr/>
            <p:nvPr/>
          </p:nvSpPr>
          <p:spPr>
            <a:xfrm>
              <a:off x="3674806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3" name="Rectangle: Rounded Corners 142"/>
            <p:cNvSpPr/>
            <p:nvPr/>
          </p:nvSpPr>
          <p:spPr>
            <a:xfrm>
              <a:off x="4048132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4" name="Rectangle: Rounded Corners 143"/>
            <p:cNvSpPr/>
            <p:nvPr/>
          </p:nvSpPr>
          <p:spPr>
            <a:xfrm>
              <a:off x="4048132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5" name="Rectangle: Rounded Corners 144"/>
            <p:cNvSpPr/>
            <p:nvPr/>
          </p:nvSpPr>
          <p:spPr>
            <a:xfrm>
              <a:off x="4048132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7" name="Rectangle: Rounded Corners 146"/>
            <p:cNvSpPr/>
            <p:nvPr/>
          </p:nvSpPr>
          <p:spPr>
            <a:xfrm>
              <a:off x="4059817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8" name="Rectangle: Rounded Corners 147"/>
            <p:cNvSpPr/>
            <p:nvPr/>
          </p:nvSpPr>
          <p:spPr>
            <a:xfrm>
              <a:off x="3674806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9" name="Rectangle: Rounded Corners 148"/>
            <p:cNvSpPr/>
            <p:nvPr/>
          </p:nvSpPr>
          <p:spPr>
            <a:xfrm>
              <a:off x="4059817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2" name="Google Shape;898;p88"/>
          <p:cNvSpPr txBox="1"/>
          <p:nvPr/>
        </p:nvSpPr>
        <p:spPr>
          <a:xfrm>
            <a:off x="3392284" y="2899222"/>
            <a:ext cx="172958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some of </a:t>
            </a: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Bob’s jobs will stopped and put back into the queue….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4550692" y="3246236"/>
            <a:ext cx="242722" cy="25848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707720" y="1431142"/>
            <a:ext cx="779493" cy="842480"/>
            <a:chOff x="3614642" y="1431142"/>
            <a:chExt cx="779493" cy="842480"/>
          </a:xfrm>
        </p:grpSpPr>
        <p:sp>
          <p:nvSpPr>
            <p:cNvPr id="103" name="Rectangle: Rounded Corners 102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55" name="Google Shape;898;p88"/>
          <p:cNvSpPr txBox="1"/>
          <p:nvPr/>
        </p:nvSpPr>
        <p:spPr>
          <a:xfrm>
            <a:off x="3666163" y="2467671"/>
            <a:ext cx="120358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When Patty decides to submits some jobs…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13" name="Group 512"/>
          <p:cNvGrpSpPr/>
          <p:nvPr/>
        </p:nvGrpSpPr>
        <p:grpSpPr>
          <a:xfrm>
            <a:off x="4781989" y="1249839"/>
            <a:ext cx="860423" cy="1279241"/>
            <a:chOff x="4781989" y="1249839"/>
            <a:chExt cx="860423" cy="1279241"/>
          </a:xfrm>
        </p:grpSpPr>
        <p:pic>
          <p:nvPicPr>
            <p:cNvPr id="113" name="Graphic 112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948" y="1348480"/>
              <a:ext cx="274320" cy="274320"/>
            </a:xfrm>
            <a:prstGeom prst="rect">
              <a:avLst/>
            </a:prstGeom>
          </p:spPr>
        </p:pic>
        <p:pic>
          <p:nvPicPr>
            <p:cNvPr id="119" name="Graphic 118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68092" y="1751714"/>
              <a:ext cx="274320" cy="274320"/>
            </a:xfrm>
            <a:prstGeom prst="rect">
              <a:avLst/>
            </a:prstGeom>
          </p:spPr>
        </p:pic>
        <p:pic>
          <p:nvPicPr>
            <p:cNvPr id="120" name="Graphic 119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8092" y="2152935"/>
              <a:ext cx="274320" cy="274320"/>
            </a:xfrm>
            <a:prstGeom prst="rect">
              <a:avLst/>
            </a:prstGeom>
          </p:spPr>
        </p:pic>
        <p:sp>
          <p:nvSpPr>
            <p:cNvPr id="121" name="Freeform: Shape 120"/>
            <p:cNvSpPr/>
            <p:nvPr/>
          </p:nvSpPr>
          <p:spPr>
            <a:xfrm>
              <a:off x="4829614" y="130454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31262" y="1278544"/>
              <a:ext cx="0" cy="12505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4816912" y="171491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reeform: Shape 123"/>
            <p:cNvSpPr/>
            <p:nvPr/>
          </p:nvSpPr>
          <p:spPr>
            <a:xfrm>
              <a:off x="4829614" y="135543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829614" y="140631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4829614" y="145720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829614" y="150809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829614" y="155898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829614" y="160986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4829614" y="166075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781989" y="1249839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>
              <a:off x="4816912" y="2098987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eform: Shape 132"/>
            <p:cNvSpPr/>
            <p:nvPr/>
          </p:nvSpPr>
          <p:spPr>
            <a:xfrm>
              <a:off x="4829614" y="21376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4829614" y="218853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4829614" y="223942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56" name="Straight Arrow Connector 355"/>
          <p:cNvCxnSpPr/>
          <p:nvPr/>
        </p:nvCxnSpPr>
        <p:spPr>
          <a:xfrm flipV="1">
            <a:off x="4883674" y="2309585"/>
            <a:ext cx="135163" cy="18427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9" name="Google Shape;898;p88"/>
          <p:cNvSpPr txBox="1"/>
          <p:nvPr/>
        </p:nvSpPr>
        <p:spPr>
          <a:xfrm>
            <a:off x="3624788" y="2426149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sp>
        <p:nvSpPr>
          <p:cNvPr id="372" name="Google Shape;898;p88"/>
          <p:cNvSpPr txBox="1"/>
          <p:nvPr/>
        </p:nvSpPr>
        <p:spPr>
          <a:xfrm>
            <a:off x="3358172" y="287698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/>
          <p:cNvCxnSpPr/>
          <p:nvPr/>
        </p:nvCxnSpPr>
        <p:spPr>
          <a:xfrm flipV="1">
            <a:off x="4257076" y="3219595"/>
            <a:ext cx="254620" cy="942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7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146" name="Graphic 145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948" y="3299592"/>
            <a:ext cx="274320" cy="274320"/>
          </a:xfrm>
          <a:prstGeom prst="rect">
            <a:avLst/>
          </a:prstGeom>
        </p:spPr>
      </p:pic>
      <p:pic>
        <p:nvPicPr>
          <p:cNvPr id="152" name="Graphic 151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092" y="3702826"/>
            <a:ext cx="274320" cy="274320"/>
          </a:xfrm>
          <a:prstGeom prst="rect">
            <a:avLst/>
          </a:prstGeom>
        </p:spPr>
      </p:pic>
      <p:pic>
        <p:nvPicPr>
          <p:cNvPr id="153" name="Graphic 152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8092" y="4104047"/>
            <a:ext cx="274320" cy="274320"/>
          </a:xfrm>
          <a:prstGeom prst="rect">
            <a:avLst/>
          </a:prstGeom>
        </p:spPr>
      </p:pic>
      <p:sp>
        <p:nvSpPr>
          <p:cNvPr id="154" name="Freeform: Shape 153"/>
          <p:cNvSpPr/>
          <p:nvPr/>
        </p:nvSpPr>
        <p:spPr>
          <a:xfrm>
            <a:off x="4829614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5331262" y="32296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4816912" y="36660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reeform: Shape 156"/>
          <p:cNvSpPr/>
          <p:nvPr/>
        </p:nvSpPr>
        <p:spPr>
          <a:xfrm>
            <a:off x="4829614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8" name="Freeform: Shape 157"/>
          <p:cNvSpPr/>
          <p:nvPr/>
        </p:nvSpPr>
        <p:spPr>
          <a:xfrm>
            <a:off x="4829614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9" name="Freeform: Shape 158"/>
          <p:cNvSpPr/>
          <p:nvPr/>
        </p:nvSpPr>
        <p:spPr>
          <a:xfrm>
            <a:off x="4829614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0" name="Freeform: Shape 159"/>
          <p:cNvSpPr/>
          <p:nvPr/>
        </p:nvSpPr>
        <p:spPr>
          <a:xfrm>
            <a:off x="4829614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1" name="Freeform: Shape 160"/>
          <p:cNvSpPr/>
          <p:nvPr/>
        </p:nvSpPr>
        <p:spPr>
          <a:xfrm>
            <a:off x="4829614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2" name="Freeform: Shape 161"/>
          <p:cNvSpPr/>
          <p:nvPr/>
        </p:nvSpPr>
        <p:spPr>
          <a:xfrm>
            <a:off x="4829614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3" name="Freeform: Shape 162"/>
          <p:cNvSpPr/>
          <p:nvPr/>
        </p:nvSpPr>
        <p:spPr>
          <a:xfrm>
            <a:off x="4829614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4" name="Rectangle: Rounded Corners 163"/>
          <p:cNvSpPr/>
          <p:nvPr/>
        </p:nvSpPr>
        <p:spPr>
          <a:xfrm>
            <a:off x="4781989" y="3200951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4816912" y="40500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: Shape 165"/>
          <p:cNvSpPr/>
          <p:nvPr/>
        </p:nvSpPr>
        <p:spPr>
          <a:xfrm>
            <a:off x="4829614" y="408876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7" name="Freeform: Shape 166"/>
          <p:cNvSpPr/>
          <p:nvPr/>
        </p:nvSpPr>
        <p:spPr>
          <a:xfrm>
            <a:off x="4829614" y="413964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8" name="Freeform: Shape 167"/>
          <p:cNvSpPr/>
          <p:nvPr/>
        </p:nvSpPr>
        <p:spPr>
          <a:xfrm>
            <a:off x="4829614" y="419053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9" name="Rectangle: Rounded Corners 168"/>
          <p:cNvSpPr/>
          <p:nvPr/>
        </p:nvSpPr>
        <p:spPr>
          <a:xfrm>
            <a:off x="4781989" y="3447100"/>
            <a:ext cx="489961" cy="92777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70" name="Rectangle: Rounded Corners 169"/>
          <p:cNvSpPr/>
          <p:nvPr/>
        </p:nvSpPr>
        <p:spPr>
          <a:xfrm>
            <a:off x="4781989" y="4071641"/>
            <a:ext cx="489961" cy="153094"/>
          </a:xfrm>
          <a:prstGeom prst="roundRect">
            <a:avLst/>
          </a:prstGeom>
          <a:noFill/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707720" y="3382254"/>
            <a:ext cx="779493" cy="842480"/>
            <a:chOff x="3614642" y="3382254"/>
            <a:chExt cx="779493" cy="842480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614642" y="39580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7" name="Rectangle: Rounded Corners 136"/>
            <p:cNvSpPr/>
            <p:nvPr/>
          </p:nvSpPr>
          <p:spPr>
            <a:xfrm>
              <a:off x="3614642" y="36725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8" name="Rectangle: Rounded Corners 137"/>
            <p:cNvSpPr/>
            <p:nvPr/>
          </p:nvSpPr>
          <p:spPr>
            <a:xfrm>
              <a:off x="3614642" y="33822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9" name="Rectangle: Rounded Corners 138"/>
            <p:cNvSpPr/>
            <p:nvPr/>
          </p:nvSpPr>
          <p:spPr>
            <a:xfrm>
              <a:off x="3663121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0" name="Rectangle: Rounded Corners 139"/>
            <p:cNvSpPr/>
            <p:nvPr/>
          </p:nvSpPr>
          <p:spPr>
            <a:xfrm>
              <a:off x="3663121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1" name="Rectangle: Rounded Corners 140"/>
            <p:cNvSpPr/>
            <p:nvPr/>
          </p:nvSpPr>
          <p:spPr>
            <a:xfrm>
              <a:off x="3663121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" name="Rectangle: Rounded Corners 141"/>
            <p:cNvSpPr/>
            <p:nvPr/>
          </p:nvSpPr>
          <p:spPr>
            <a:xfrm>
              <a:off x="3674806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3" name="Rectangle: Rounded Corners 142"/>
            <p:cNvSpPr/>
            <p:nvPr/>
          </p:nvSpPr>
          <p:spPr>
            <a:xfrm>
              <a:off x="4048132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4" name="Rectangle: Rounded Corners 143"/>
            <p:cNvSpPr/>
            <p:nvPr/>
          </p:nvSpPr>
          <p:spPr>
            <a:xfrm>
              <a:off x="4048132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5" name="Rectangle: Rounded Corners 144"/>
            <p:cNvSpPr/>
            <p:nvPr/>
          </p:nvSpPr>
          <p:spPr>
            <a:xfrm>
              <a:off x="4048132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7" name="Rectangle: Rounded Corners 146"/>
            <p:cNvSpPr/>
            <p:nvPr/>
          </p:nvSpPr>
          <p:spPr>
            <a:xfrm>
              <a:off x="4059817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8" name="Rectangle: Rounded Corners 147"/>
            <p:cNvSpPr/>
            <p:nvPr/>
          </p:nvSpPr>
          <p:spPr>
            <a:xfrm>
              <a:off x="3674806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9" name="Rectangle: Rounded Corners 148"/>
            <p:cNvSpPr/>
            <p:nvPr/>
          </p:nvSpPr>
          <p:spPr>
            <a:xfrm>
              <a:off x="4059817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51" name="Rectangle: Rounded Corners 150"/>
            <p:cNvSpPr/>
            <p:nvPr/>
          </p:nvSpPr>
          <p:spPr>
            <a:xfrm>
              <a:off x="4059817" y="4011383"/>
              <a:ext cx="271970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72" name="Rectangle: Rounded Corners 171"/>
            <p:cNvSpPr/>
            <p:nvPr/>
          </p:nvSpPr>
          <p:spPr>
            <a:xfrm>
              <a:off x="3674806" y="4011383"/>
              <a:ext cx="266615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2" name="Google Shape;898;p88"/>
          <p:cNvSpPr txBox="1"/>
          <p:nvPr/>
        </p:nvSpPr>
        <p:spPr>
          <a:xfrm>
            <a:off x="3392284" y="2899222"/>
            <a:ext cx="172958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some of </a:t>
            </a: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Bob’s jobs will stopped and put back into the queue….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4550692" y="3246236"/>
            <a:ext cx="242722" cy="25848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Google Shape;898;p88"/>
          <p:cNvSpPr txBox="1"/>
          <p:nvPr/>
        </p:nvSpPr>
        <p:spPr>
          <a:xfrm>
            <a:off x="3441412" y="4528788"/>
            <a:ext cx="1642557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and Patty’s jobs will run</a:t>
            </a:r>
          </a:p>
        </p:txBody>
      </p:sp>
      <p:cxnSp>
        <p:nvCxnSpPr>
          <p:cNvPr id="384" name="Straight Arrow Connector 383"/>
          <p:cNvCxnSpPr/>
          <p:nvPr/>
        </p:nvCxnSpPr>
        <p:spPr>
          <a:xfrm flipH="1" flipV="1">
            <a:off x="4147849" y="4218604"/>
            <a:ext cx="238890" cy="29525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707720" y="1431142"/>
            <a:ext cx="779493" cy="842480"/>
            <a:chOff x="3614642" y="1431142"/>
            <a:chExt cx="779493" cy="842480"/>
          </a:xfrm>
        </p:grpSpPr>
        <p:sp>
          <p:nvSpPr>
            <p:cNvPr id="103" name="Rectangle: Rounded Corners 102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55" name="Google Shape;898;p88"/>
          <p:cNvSpPr txBox="1"/>
          <p:nvPr/>
        </p:nvSpPr>
        <p:spPr>
          <a:xfrm>
            <a:off x="3666163" y="2467671"/>
            <a:ext cx="120358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When Patty decides to submits some jobs…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13" name="Group 512"/>
          <p:cNvGrpSpPr/>
          <p:nvPr/>
        </p:nvGrpSpPr>
        <p:grpSpPr>
          <a:xfrm>
            <a:off x="4781989" y="1249839"/>
            <a:ext cx="860423" cy="1279241"/>
            <a:chOff x="4781989" y="1249839"/>
            <a:chExt cx="860423" cy="1279241"/>
          </a:xfrm>
        </p:grpSpPr>
        <p:pic>
          <p:nvPicPr>
            <p:cNvPr id="113" name="Graphic 112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948" y="1348480"/>
              <a:ext cx="274320" cy="274320"/>
            </a:xfrm>
            <a:prstGeom prst="rect">
              <a:avLst/>
            </a:prstGeom>
          </p:spPr>
        </p:pic>
        <p:pic>
          <p:nvPicPr>
            <p:cNvPr id="119" name="Graphic 118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68092" y="1751714"/>
              <a:ext cx="274320" cy="274320"/>
            </a:xfrm>
            <a:prstGeom prst="rect">
              <a:avLst/>
            </a:prstGeom>
          </p:spPr>
        </p:pic>
        <p:pic>
          <p:nvPicPr>
            <p:cNvPr id="120" name="Graphic 119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8092" y="2152935"/>
              <a:ext cx="274320" cy="274320"/>
            </a:xfrm>
            <a:prstGeom prst="rect">
              <a:avLst/>
            </a:prstGeom>
          </p:spPr>
        </p:pic>
        <p:sp>
          <p:nvSpPr>
            <p:cNvPr id="121" name="Freeform: Shape 120"/>
            <p:cNvSpPr/>
            <p:nvPr/>
          </p:nvSpPr>
          <p:spPr>
            <a:xfrm>
              <a:off x="4829614" y="130454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31262" y="1278544"/>
              <a:ext cx="0" cy="12505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4816912" y="171491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reeform: Shape 123"/>
            <p:cNvSpPr/>
            <p:nvPr/>
          </p:nvSpPr>
          <p:spPr>
            <a:xfrm>
              <a:off x="4829614" y="135543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829614" y="140631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4829614" y="145720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829614" y="150809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829614" y="155898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829614" y="160986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4829614" y="166075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781989" y="1249839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>
              <a:off x="4816912" y="2098987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eform: Shape 132"/>
            <p:cNvSpPr/>
            <p:nvPr/>
          </p:nvSpPr>
          <p:spPr>
            <a:xfrm>
              <a:off x="4829614" y="21376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4829614" y="218853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4829614" y="223942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56" name="Straight Arrow Connector 355"/>
          <p:cNvCxnSpPr/>
          <p:nvPr/>
        </p:nvCxnSpPr>
        <p:spPr>
          <a:xfrm flipV="1">
            <a:off x="4883674" y="2309585"/>
            <a:ext cx="135163" cy="18427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9" name="Google Shape;898;p88"/>
          <p:cNvSpPr txBox="1"/>
          <p:nvPr/>
        </p:nvSpPr>
        <p:spPr>
          <a:xfrm>
            <a:off x="3624788" y="2426149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sp>
        <p:nvSpPr>
          <p:cNvPr id="372" name="Google Shape;898;p88"/>
          <p:cNvSpPr txBox="1"/>
          <p:nvPr/>
        </p:nvSpPr>
        <p:spPr>
          <a:xfrm>
            <a:off x="3358172" y="287698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Google Shape;898;p88"/>
          <p:cNvSpPr txBox="1"/>
          <p:nvPr/>
        </p:nvSpPr>
        <p:spPr>
          <a:xfrm>
            <a:off x="3415292" y="4523775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</a:p>
        </p:txBody>
      </p:sp>
      <p:cxnSp>
        <p:nvCxnSpPr>
          <p:cNvPr id="431" name="Straight Arrow Connector 430"/>
          <p:cNvCxnSpPr/>
          <p:nvPr/>
        </p:nvCxnSpPr>
        <p:spPr>
          <a:xfrm flipV="1">
            <a:off x="4257076" y="3219595"/>
            <a:ext cx="254620" cy="942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/>
          <p:nvPr/>
        </p:nvCxnSpPr>
        <p:spPr>
          <a:xfrm flipH="1">
            <a:off x="4550692" y="4242763"/>
            <a:ext cx="206571" cy="2374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2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55" name="Graphic 254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851" y="1356692"/>
            <a:ext cx="274320" cy="274320"/>
          </a:xfrm>
          <a:prstGeom prst="rect">
            <a:avLst/>
          </a:prstGeom>
        </p:spPr>
      </p:pic>
      <p:pic>
        <p:nvPicPr>
          <p:cNvPr id="261" name="Graphic 260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0995" y="1759926"/>
            <a:ext cx="274320" cy="274320"/>
          </a:xfrm>
          <a:prstGeom prst="rect">
            <a:avLst/>
          </a:prstGeom>
        </p:spPr>
      </p:pic>
      <p:pic>
        <p:nvPicPr>
          <p:cNvPr id="262" name="Graphic 261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0995" y="2161147"/>
            <a:ext cx="274320" cy="274320"/>
          </a:xfrm>
          <a:prstGeom prst="rect">
            <a:avLst/>
          </a:prstGeom>
        </p:spPr>
      </p:pic>
      <p:cxnSp>
        <p:nvCxnSpPr>
          <p:cNvPr id="264" name="Straight Connector 263"/>
          <p:cNvCxnSpPr/>
          <p:nvPr/>
        </p:nvCxnSpPr>
        <p:spPr>
          <a:xfrm>
            <a:off x="8114165" y="12867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7599815" y="17231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599815" y="21071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phic 145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948" y="3299592"/>
            <a:ext cx="274320" cy="274320"/>
          </a:xfrm>
          <a:prstGeom prst="rect">
            <a:avLst/>
          </a:prstGeom>
        </p:spPr>
      </p:pic>
      <p:pic>
        <p:nvPicPr>
          <p:cNvPr id="152" name="Graphic 151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092" y="3702826"/>
            <a:ext cx="274320" cy="274320"/>
          </a:xfrm>
          <a:prstGeom prst="rect">
            <a:avLst/>
          </a:prstGeom>
        </p:spPr>
      </p:pic>
      <p:pic>
        <p:nvPicPr>
          <p:cNvPr id="153" name="Graphic 152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8092" y="4104047"/>
            <a:ext cx="274320" cy="274320"/>
          </a:xfrm>
          <a:prstGeom prst="rect">
            <a:avLst/>
          </a:prstGeom>
        </p:spPr>
      </p:pic>
      <p:sp>
        <p:nvSpPr>
          <p:cNvPr id="154" name="Freeform: Shape 153"/>
          <p:cNvSpPr/>
          <p:nvPr/>
        </p:nvSpPr>
        <p:spPr>
          <a:xfrm>
            <a:off x="4829614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5331262" y="32296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4816912" y="36660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reeform: Shape 156"/>
          <p:cNvSpPr/>
          <p:nvPr/>
        </p:nvSpPr>
        <p:spPr>
          <a:xfrm>
            <a:off x="4829614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8" name="Freeform: Shape 157"/>
          <p:cNvSpPr/>
          <p:nvPr/>
        </p:nvSpPr>
        <p:spPr>
          <a:xfrm>
            <a:off x="4829614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9" name="Freeform: Shape 158"/>
          <p:cNvSpPr/>
          <p:nvPr/>
        </p:nvSpPr>
        <p:spPr>
          <a:xfrm>
            <a:off x="4829614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0" name="Freeform: Shape 159"/>
          <p:cNvSpPr/>
          <p:nvPr/>
        </p:nvSpPr>
        <p:spPr>
          <a:xfrm>
            <a:off x="4829614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1" name="Freeform: Shape 160"/>
          <p:cNvSpPr/>
          <p:nvPr/>
        </p:nvSpPr>
        <p:spPr>
          <a:xfrm>
            <a:off x="4829614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2" name="Freeform: Shape 161"/>
          <p:cNvSpPr/>
          <p:nvPr/>
        </p:nvSpPr>
        <p:spPr>
          <a:xfrm>
            <a:off x="4829614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3" name="Freeform: Shape 162"/>
          <p:cNvSpPr/>
          <p:nvPr/>
        </p:nvSpPr>
        <p:spPr>
          <a:xfrm>
            <a:off x="4829614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4" name="Rectangle: Rounded Corners 163"/>
          <p:cNvSpPr/>
          <p:nvPr/>
        </p:nvSpPr>
        <p:spPr>
          <a:xfrm>
            <a:off x="4781989" y="3200951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4816912" y="40500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: Shape 165"/>
          <p:cNvSpPr/>
          <p:nvPr/>
        </p:nvSpPr>
        <p:spPr>
          <a:xfrm>
            <a:off x="4829614" y="408876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7" name="Freeform: Shape 166"/>
          <p:cNvSpPr/>
          <p:nvPr/>
        </p:nvSpPr>
        <p:spPr>
          <a:xfrm>
            <a:off x="4829614" y="413964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8" name="Freeform: Shape 167"/>
          <p:cNvSpPr/>
          <p:nvPr/>
        </p:nvSpPr>
        <p:spPr>
          <a:xfrm>
            <a:off x="4829614" y="419053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9" name="Rectangle: Rounded Corners 168"/>
          <p:cNvSpPr/>
          <p:nvPr/>
        </p:nvSpPr>
        <p:spPr>
          <a:xfrm>
            <a:off x="4781989" y="3447100"/>
            <a:ext cx="489961" cy="92777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70" name="Rectangle: Rounded Corners 169"/>
          <p:cNvSpPr/>
          <p:nvPr/>
        </p:nvSpPr>
        <p:spPr>
          <a:xfrm>
            <a:off x="4781989" y="4071641"/>
            <a:ext cx="489961" cy="153094"/>
          </a:xfrm>
          <a:prstGeom prst="roundRect">
            <a:avLst/>
          </a:prstGeom>
          <a:noFill/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707720" y="3382254"/>
            <a:ext cx="779493" cy="842480"/>
            <a:chOff x="3614642" y="3382254"/>
            <a:chExt cx="779493" cy="842480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614642" y="39580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7" name="Rectangle: Rounded Corners 136"/>
            <p:cNvSpPr/>
            <p:nvPr/>
          </p:nvSpPr>
          <p:spPr>
            <a:xfrm>
              <a:off x="3614642" y="36725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8" name="Rectangle: Rounded Corners 137"/>
            <p:cNvSpPr/>
            <p:nvPr/>
          </p:nvSpPr>
          <p:spPr>
            <a:xfrm>
              <a:off x="3614642" y="33822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9" name="Rectangle: Rounded Corners 138"/>
            <p:cNvSpPr/>
            <p:nvPr/>
          </p:nvSpPr>
          <p:spPr>
            <a:xfrm>
              <a:off x="3663121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0" name="Rectangle: Rounded Corners 139"/>
            <p:cNvSpPr/>
            <p:nvPr/>
          </p:nvSpPr>
          <p:spPr>
            <a:xfrm>
              <a:off x="3663121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1" name="Rectangle: Rounded Corners 140"/>
            <p:cNvSpPr/>
            <p:nvPr/>
          </p:nvSpPr>
          <p:spPr>
            <a:xfrm>
              <a:off x="3663121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" name="Rectangle: Rounded Corners 141"/>
            <p:cNvSpPr/>
            <p:nvPr/>
          </p:nvSpPr>
          <p:spPr>
            <a:xfrm>
              <a:off x="3674806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3" name="Rectangle: Rounded Corners 142"/>
            <p:cNvSpPr/>
            <p:nvPr/>
          </p:nvSpPr>
          <p:spPr>
            <a:xfrm>
              <a:off x="4048132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4" name="Rectangle: Rounded Corners 143"/>
            <p:cNvSpPr/>
            <p:nvPr/>
          </p:nvSpPr>
          <p:spPr>
            <a:xfrm>
              <a:off x="4048132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5" name="Rectangle: Rounded Corners 144"/>
            <p:cNvSpPr/>
            <p:nvPr/>
          </p:nvSpPr>
          <p:spPr>
            <a:xfrm>
              <a:off x="4048132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7" name="Rectangle: Rounded Corners 146"/>
            <p:cNvSpPr/>
            <p:nvPr/>
          </p:nvSpPr>
          <p:spPr>
            <a:xfrm>
              <a:off x="4059817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8" name="Rectangle: Rounded Corners 147"/>
            <p:cNvSpPr/>
            <p:nvPr/>
          </p:nvSpPr>
          <p:spPr>
            <a:xfrm>
              <a:off x="3674806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9" name="Rectangle: Rounded Corners 148"/>
            <p:cNvSpPr/>
            <p:nvPr/>
          </p:nvSpPr>
          <p:spPr>
            <a:xfrm>
              <a:off x="4059817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51" name="Rectangle: Rounded Corners 150"/>
            <p:cNvSpPr/>
            <p:nvPr/>
          </p:nvSpPr>
          <p:spPr>
            <a:xfrm>
              <a:off x="4059817" y="4011383"/>
              <a:ext cx="271970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72" name="Rectangle: Rounded Corners 171"/>
            <p:cNvSpPr/>
            <p:nvPr/>
          </p:nvSpPr>
          <p:spPr>
            <a:xfrm>
              <a:off x="3674806" y="4011383"/>
              <a:ext cx="266615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2" name="Google Shape;898;p88"/>
          <p:cNvSpPr txBox="1"/>
          <p:nvPr/>
        </p:nvSpPr>
        <p:spPr>
          <a:xfrm>
            <a:off x="3392284" y="2899222"/>
            <a:ext cx="172958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some of </a:t>
            </a: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Bob’s jobs will stopped and put back into the queue….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4550692" y="3246236"/>
            <a:ext cx="242722" cy="25848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Google Shape;898;p88"/>
          <p:cNvSpPr txBox="1"/>
          <p:nvPr/>
        </p:nvSpPr>
        <p:spPr>
          <a:xfrm>
            <a:off x="3441412" y="4528788"/>
            <a:ext cx="1642557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and Patty’s jobs will run</a:t>
            </a:r>
          </a:p>
        </p:txBody>
      </p:sp>
      <p:cxnSp>
        <p:nvCxnSpPr>
          <p:cNvPr id="384" name="Straight Arrow Connector 383"/>
          <p:cNvCxnSpPr/>
          <p:nvPr/>
        </p:nvCxnSpPr>
        <p:spPr>
          <a:xfrm flipH="1" flipV="1">
            <a:off x="4147849" y="4218604"/>
            <a:ext cx="238890" cy="29525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707720" y="1431142"/>
            <a:ext cx="779493" cy="842480"/>
            <a:chOff x="3614642" y="1431142"/>
            <a:chExt cx="779493" cy="842480"/>
          </a:xfrm>
        </p:grpSpPr>
        <p:sp>
          <p:nvSpPr>
            <p:cNvPr id="103" name="Rectangle: Rounded Corners 102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55" name="Google Shape;898;p88"/>
          <p:cNvSpPr txBox="1"/>
          <p:nvPr/>
        </p:nvSpPr>
        <p:spPr>
          <a:xfrm>
            <a:off x="3666163" y="2467671"/>
            <a:ext cx="120358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When Patty decides to submits some jobs…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13" name="Group 512"/>
          <p:cNvGrpSpPr/>
          <p:nvPr/>
        </p:nvGrpSpPr>
        <p:grpSpPr>
          <a:xfrm>
            <a:off x="4781989" y="1249839"/>
            <a:ext cx="860423" cy="1279241"/>
            <a:chOff x="4781989" y="1249839"/>
            <a:chExt cx="860423" cy="1279241"/>
          </a:xfrm>
        </p:grpSpPr>
        <p:pic>
          <p:nvPicPr>
            <p:cNvPr id="113" name="Graphic 112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948" y="1348480"/>
              <a:ext cx="274320" cy="274320"/>
            </a:xfrm>
            <a:prstGeom prst="rect">
              <a:avLst/>
            </a:prstGeom>
          </p:spPr>
        </p:pic>
        <p:pic>
          <p:nvPicPr>
            <p:cNvPr id="119" name="Graphic 118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68092" y="1751714"/>
              <a:ext cx="274320" cy="274320"/>
            </a:xfrm>
            <a:prstGeom prst="rect">
              <a:avLst/>
            </a:prstGeom>
          </p:spPr>
        </p:pic>
        <p:pic>
          <p:nvPicPr>
            <p:cNvPr id="120" name="Graphic 119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8092" y="2152935"/>
              <a:ext cx="274320" cy="274320"/>
            </a:xfrm>
            <a:prstGeom prst="rect">
              <a:avLst/>
            </a:prstGeom>
          </p:spPr>
        </p:pic>
        <p:sp>
          <p:nvSpPr>
            <p:cNvPr id="121" name="Freeform: Shape 120"/>
            <p:cNvSpPr/>
            <p:nvPr/>
          </p:nvSpPr>
          <p:spPr>
            <a:xfrm>
              <a:off x="4829614" y="130454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31262" y="1278544"/>
              <a:ext cx="0" cy="12505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4816912" y="171491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reeform: Shape 123"/>
            <p:cNvSpPr/>
            <p:nvPr/>
          </p:nvSpPr>
          <p:spPr>
            <a:xfrm>
              <a:off x="4829614" y="135543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829614" y="140631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4829614" y="145720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829614" y="150809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829614" y="155898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829614" y="160986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4829614" y="166075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781989" y="1249839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>
              <a:off x="4816912" y="2098987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eform: Shape 132"/>
            <p:cNvSpPr/>
            <p:nvPr/>
          </p:nvSpPr>
          <p:spPr>
            <a:xfrm>
              <a:off x="4829614" y="21376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4829614" y="218853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4829614" y="223942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56" name="Straight Arrow Connector 355"/>
          <p:cNvCxnSpPr/>
          <p:nvPr/>
        </p:nvCxnSpPr>
        <p:spPr>
          <a:xfrm flipV="1">
            <a:off x="4883674" y="2309585"/>
            <a:ext cx="135163" cy="18427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9" name="Google Shape;898;p88"/>
          <p:cNvSpPr txBox="1"/>
          <p:nvPr/>
        </p:nvSpPr>
        <p:spPr>
          <a:xfrm>
            <a:off x="3624788" y="2426149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sp>
        <p:nvSpPr>
          <p:cNvPr id="372" name="Google Shape;898;p88"/>
          <p:cNvSpPr txBox="1"/>
          <p:nvPr/>
        </p:nvSpPr>
        <p:spPr>
          <a:xfrm>
            <a:off x="3358172" y="287698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Google Shape;898;p88"/>
          <p:cNvSpPr txBox="1"/>
          <p:nvPr/>
        </p:nvSpPr>
        <p:spPr>
          <a:xfrm>
            <a:off x="6566799" y="2458438"/>
            <a:ext cx="89004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After Patty’s job </a:t>
            </a:r>
            <a:b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finish running…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424" name="Straight Arrow Connector 423"/>
          <p:cNvCxnSpPr>
            <a:stCxn id="423" idx="3"/>
          </p:cNvCxnSpPr>
          <p:nvPr/>
        </p:nvCxnSpPr>
        <p:spPr>
          <a:xfrm flipV="1">
            <a:off x="7456841" y="2423147"/>
            <a:ext cx="232950" cy="18610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Google Shape;898;p88"/>
          <p:cNvSpPr txBox="1"/>
          <p:nvPr/>
        </p:nvSpPr>
        <p:spPr>
          <a:xfrm>
            <a:off x="6505261" y="2450513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sp>
        <p:nvSpPr>
          <p:cNvPr id="429" name="Google Shape;898;p88"/>
          <p:cNvSpPr txBox="1"/>
          <p:nvPr/>
        </p:nvSpPr>
        <p:spPr>
          <a:xfrm>
            <a:off x="3415292" y="4523775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</a:p>
        </p:txBody>
      </p:sp>
      <p:cxnSp>
        <p:nvCxnSpPr>
          <p:cNvPr id="431" name="Straight Arrow Connector 430"/>
          <p:cNvCxnSpPr/>
          <p:nvPr/>
        </p:nvCxnSpPr>
        <p:spPr>
          <a:xfrm flipV="1">
            <a:off x="4257076" y="3219595"/>
            <a:ext cx="254620" cy="942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/>
          <p:nvPr/>
        </p:nvCxnSpPr>
        <p:spPr>
          <a:xfrm flipH="1">
            <a:off x="4550692" y="4242763"/>
            <a:ext cx="206571" cy="2374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Freeform: Shape 227"/>
          <p:cNvSpPr/>
          <p:nvPr/>
        </p:nvSpPr>
        <p:spPr>
          <a:xfrm>
            <a:off x="7612517" y="130593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29" name="Freeform: Shape 228"/>
          <p:cNvSpPr/>
          <p:nvPr/>
        </p:nvSpPr>
        <p:spPr>
          <a:xfrm>
            <a:off x="7612517" y="135682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0" name="Freeform: Shape 229"/>
          <p:cNvSpPr/>
          <p:nvPr/>
        </p:nvSpPr>
        <p:spPr>
          <a:xfrm>
            <a:off x="7612517" y="140770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1" name="Freeform: Shape 230"/>
          <p:cNvSpPr/>
          <p:nvPr/>
        </p:nvSpPr>
        <p:spPr>
          <a:xfrm>
            <a:off x="7612517" y="145859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2" name="Freeform: Shape 231"/>
          <p:cNvSpPr/>
          <p:nvPr/>
        </p:nvSpPr>
        <p:spPr>
          <a:xfrm>
            <a:off x="7612517" y="150948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3" name="Freeform: Shape 232"/>
          <p:cNvSpPr/>
          <p:nvPr/>
        </p:nvSpPr>
        <p:spPr>
          <a:xfrm>
            <a:off x="7612517" y="156036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4" name="Freeform: Shape 233"/>
          <p:cNvSpPr/>
          <p:nvPr/>
        </p:nvSpPr>
        <p:spPr>
          <a:xfrm>
            <a:off x="7612517" y="1611256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5" name="Freeform: Shape 234"/>
          <p:cNvSpPr/>
          <p:nvPr/>
        </p:nvSpPr>
        <p:spPr>
          <a:xfrm>
            <a:off x="7612517" y="166214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6" name="Rectangle: Rounded Corners 235"/>
          <p:cNvSpPr/>
          <p:nvPr/>
        </p:nvSpPr>
        <p:spPr>
          <a:xfrm>
            <a:off x="7564892" y="1251228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90623" y="1439354"/>
            <a:ext cx="779493" cy="842480"/>
            <a:chOff x="6490623" y="1439354"/>
            <a:chExt cx="779493" cy="842480"/>
          </a:xfrm>
        </p:grpSpPr>
        <p:sp>
          <p:nvSpPr>
            <p:cNvPr id="245" name="Rectangle: Rounded Corners 244"/>
            <p:cNvSpPr/>
            <p:nvPr/>
          </p:nvSpPr>
          <p:spPr>
            <a:xfrm>
              <a:off x="6490623" y="20151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6" name="Rectangle: Rounded Corners 245"/>
            <p:cNvSpPr/>
            <p:nvPr/>
          </p:nvSpPr>
          <p:spPr>
            <a:xfrm>
              <a:off x="6490623" y="17296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7" name="Rectangle: Rounded Corners 246"/>
            <p:cNvSpPr/>
            <p:nvPr/>
          </p:nvSpPr>
          <p:spPr>
            <a:xfrm>
              <a:off x="6490623" y="14393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8" name="Rectangle: Rounded Corners 247"/>
            <p:cNvSpPr/>
            <p:nvPr/>
          </p:nvSpPr>
          <p:spPr>
            <a:xfrm>
              <a:off x="6539102" y="14785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9" name="Rectangle: Rounded Corners 248"/>
            <p:cNvSpPr/>
            <p:nvPr/>
          </p:nvSpPr>
          <p:spPr>
            <a:xfrm>
              <a:off x="6539102" y="17688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0" name="Rectangle: Rounded Corners 249"/>
            <p:cNvSpPr/>
            <p:nvPr/>
          </p:nvSpPr>
          <p:spPr>
            <a:xfrm>
              <a:off x="6539102" y="20591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2" name="Rectangle: Rounded Corners 251"/>
            <p:cNvSpPr/>
            <p:nvPr/>
          </p:nvSpPr>
          <p:spPr>
            <a:xfrm>
              <a:off x="6924113" y="14785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3" name="Rectangle: Rounded Corners 252"/>
            <p:cNvSpPr/>
            <p:nvPr/>
          </p:nvSpPr>
          <p:spPr>
            <a:xfrm>
              <a:off x="6924113" y="17688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4" name="Rectangle: Rounded Corners 253"/>
            <p:cNvSpPr/>
            <p:nvPr/>
          </p:nvSpPr>
          <p:spPr>
            <a:xfrm>
              <a:off x="6924113" y="20591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38" name="Rectangle: Rounded Corners 237"/>
            <p:cNvSpPr/>
            <p:nvPr/>
          </p:nvSpPr>
          <p:spPr>
            <a:xfrm>
              <a:off x="6554704" y="148385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39" name="Rectangle: Rounded Corners 238"/>
            <p:cNvSpPr/>
            <p:nvPr/>
          </p:nvSpPr>
          <p:spPr>
            <a:xfrm>
              <a:off x="6933288" y="148385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0" name="Rectangle: Rounded Corners 239"/>
            <p:cNvSpPr/>
            <p:nvPr/>
          </p:nvSpPr>
          <p:spPr>
            <a:xfrm>
              <a:off x="6554704" y="177580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2" name="Rectangle: Rounded Corners 241"/>
            <p:cNvSpPr/>
            <p:nvPr/>
          </p:nvSpPr>
          <p:spPr>
            <a:xfrm>
              <a:off x="6933288" y="177580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53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55" name="Graphic 254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851" y="1356692"/>
            <a:ext cx="274320" cy="274320"/>
          </a:xfrm>
          <a:prstGeom prst="rect">
            <a:avLst/>
          </a:prstGeom>
        </p:spPr>
      </p:pic>
      <p:pic>
        <p:nvPicPr>
          <p:cNvPr id="261" name="Graphic 260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0995" y="1759926"/>
            <a:ext cx="274320" cy="274320"/>
          </a:xfrm>
          <a:prstGeom prst="rect">
            <a:avLst/>
          </a:prstGeom>
        </p:spPr>
      </p:pic>
      <p:pic>
        <p:nvPicPr>
          <p:cNvPr id="262" name="Graphic 261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0995" y="2161147"/>
            <a:ext cx="274320" cy="274320"/>
          </a:xfrm>
          <a:prstGeom prst="rect">
            <a:avLst/>
          </a:prstGeom>
        </p:spPr>
      </p:pic>
      <p:cxnSp>
        <p:nvCxnSpPr>
          <p:cNvPr id="264" name="Straight Connector 263"/>
          <p:cNvCxnSpPr/>
          <p:nvPr/>
        </p:nvCxnSpPr>
        <p:spPr>
          <a:xfrm>
            <a:off x="8114165" y="12867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7599815" y="17231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599815" y="21071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phic 145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948" y="3299592"/>
            <a:ext cx="274320" cy="274320"/>
          </a:xfrm>
          <a:prstGeom prst="rect">
            <a:avLst/>
          </a:prstGeom>
        </p:spPr>
      </p:pic>
      <p:pic>
        <p:nvPicPr>
          <p:cNvPr id="152" name="Graphic 151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092" y="3702826"/>
            <a:ext cx="274320" cy="274320"/>
          </a:xfrm>
          <a:prstGeom prst="rect">
            <a:avLst/>
          </a:prstGeom>
        </p:spPr>
      </p:pic>
      <p:pic>
        <p:nvPicPr>
          <p:cNvPr id="153" name="Graphic 152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8092" y="4104047"/>
            <a:ext cx="274320" cy="274320"/>
          </a:xfrm>
          <a:prstGeom prst="rect">
            <a:avLst/>
          </a:prstGeom>
        </p:spPr>
      </p:pic>
      <p:sp>
        <p:nvSpPr>
          <p:cNvPr id="154" name="Freeform: Shape 153"/>
          <p:cNvSpPr/>
          <p:nvPr/>
        </p:nvSpPr>
        <p:spPr>
          <a:xfrm>
            <a:off x="4829614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5331262" y="32296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4816912" y="36660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reeform: Shape 156"/>
          <p:cNvSpPr/>
          <p:nvPr/>
        </p:nvSpPr>
        <p:spPr>
          <a:xfrm>
            <a:off x="4829614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8" name="Freeform: Shape 157"/>
          <p:cNvSpPr/>
          <p:nvPr/>
        </p:nvSpPr>
        <p:spPr>
          <a:xfrm>
            <a:off x="4829614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9" name="Freeform: Shape 158"/>
          <p:cNvSpPr/>
          <p:nvPr/>
        </p:nvSpPr>
        <p:spPr>
          <a:xfrm>
            <a:off x="4829614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0" name="Freeform: Shape 159"/>
          <p:cNvSpPr/>
          <p:nvPr/>
        </p:nvSpPr>
        <p:spPr>
          <a:xfrm>
            <a:off x="4829614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1" name="Freeform: Shape 160"/>
          <p:cNvSpPr/>
          <p:nvPr/>
        </p:nvSpPr>
        <p:spPr>
          <a:xfrm>
            <a:off x="4829614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2" name="Freeform: Shape 161"/>
          <p:cNvSpPr/>
          <p:nvPr/>
        </p:nvSpPr>
        <p:spPr>
          <a:xfrm>
            <a:off x="4829614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3" name="Freeform: Shape 162"/>
          <p:cNvSpPr/>
          <p:nvPr/>
        </p:nvSpPr>
        <p:spPr>
          <a:xfrm>
            <a:off x="4829614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4" name="Rectangle: Rounded Corners 163"/>
          <p:cNvSpPr/>
          <p:nvPr/>
        </p:nvSpPr>
        <p:spPr>
          <a:xfrm>
            <a:off x="4781989" y="3200951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4816912" y="40500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: Shape 165"/>
          <p:cNvSpPr/>
          <p:nvPr/>
        </p:nvSpPr>
        <p:spPr>
          <a:xfrm>
            <a:off x="4829614" y="408876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7" name="Freeform: Shape 166"/>
          <p:cNvSpPr/>
          <p:nvPr/>
        </p:nvSpPr>
        <p:spPr>
          <a:xfrm>
            <a:off x="4829614" y="413964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8" name="Freeform: Shape 167"/>
          <p:cNvSpPr/>
          <p:nvPr/>
        </p:nvSpPr>
        <p:spPr>
          <a:xfrm>
            <a:off x="4829614" y="419053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9" name="Rectangle: Rounded Corners 168"/>
          <p:cNvSpPr/>
          <p:nvPr/>
        </p:nvSpPr>
        <p:spPr>
          <a:xfrm>
            <a:off x="4781989" y="3447100"/>
            <a:ext cx="489961" cy="92777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70" name="Rectangle: Rounded Corners 169"/>
          <p:cNvSpPr/>
          <p:nvPr/>
        </p:nvSpPr>
        <p:spPr>
          <a:xfrm>
            <a:off x="4781989" y="4071641"/>
            <a:ext cx="489961" cy="153094"/>
          </a:xfrm>
          <a:prstGeom prst="roundRect">
            <a:avLst/>
          </a:prstGeom>
          <a:noFill/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707720" y="3382254"/>
            <a:ext cx="779493" cy="842480"/>
            <a:chOff x="3614642" y="3382254"/>
            <a:chExt cx="779493" cy="842480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614642" y="39580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7" name="Rectangle: Rounded Corners 136"/>
            <p:cNvSpPr/>
            <p:nvPr/>
          </p:nvSpPr>
          <p:spPr>
            <a:xfrm>
              <a:off x="3614642" y="36725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8" name="Rectangle: Rounded Corners 137"/>
            <p:cNvSpPr/>
            <p:nvPr/>
          </p:nvSpPr>
          <p:spPr>
            <a:xfrm>
              <a:off x="3614642" y="33822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9" name="Rectangle: Rounded Corners 138"/>
            <p:cNvSpPr/>
            <p:nvPr/>
          </p:nvSpPr>
          <p:spPr>
            <a:xfrm>
              <a:off x="3663121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0" name="Rectangle: Rounded Corners 139"/>
            <p:cNvSpPr/>
            <p:nvPr/>
          </p:nvSpPr>
          <p:spPr>
            <a:xfrm>
              <a:off x="3663121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1" name="Rectangle: Rounded Corners 140"/>
            <p:cNvSpPr/>
            <p:nvPr/>
          </p:nvSpPr>
          <p:spPr>
            <a:xfrm>
              <a:off x="3663121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" name="Rectangle: Rounded Corners 141"/>
            <p:cNvSpPr/>
            <p:nvPr/>
          </p:nvSpPr>
          <p:spPr>
            <a:xfrm>
              <a:off x="3674806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3" name="Rectangle: Rounded Corners 142"/>
            <p:cNvSpPr/>
            <p:nvPr/>
          </p:nvSpPr>
          <p:spPr>
            <a:xfrm>
              <a:off x="4048132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4" name="Rectangle: Rounded Corners 143"/>
            <p:cNvSpPr/>
            <p:nvPr/>
          </p:nvSpPr>
          <p:spPr>
            <a:xfrm>
              <a:off x="4048132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5" name="Rectangle: Rounded Corners 144"/>
            <p:cNvSpPr/>
            <p:nvPr/>
          </p:nvSpPr>
          <p:spPr>
            <a:xfrm>
              <a:off x="4048132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7" name="Rectangle: Rounded Corners 146"/>
            <p:cNvSpPr/>
            <p:nvPr/>
          </p:nvSpPr>
          <p:spPr>
            <a:xfrm>
              <a:off x="4059817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8" name="Rectangle: Rounded Corners 147"/>
            <p:cNvSpPr/>
            <p:nvPr/>
          </p:nvSpPr>
          <p:spPr>
            <a:xfrm>
              <a:off x="3674806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9" name="Rectangle: Rounded Corners 148"/>
            <p:cNvSpPr/>
            <p:nvPr/>
          </p:nvSpPr>
          <p:spPr>
            <a:xfrm>
              <a:off x="4059817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51" name="Rectangle: Rounded Corners 150"/>
            <p:cNvSpPr/>
            <p:nvPr/>
          </p:nvSpPr>
          <p:spPr>
            <a:xfrm>
              <a:off x="4059817" y="4011383"/>
              <a:ext cx="271970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72" name="Rectangle: Rounded Corners 171"/>
            <p:cNvSpPr/>
            <p:nvPr/>
          </p:nvSpPr>
          <p:spPr>
            <a:xfrm>
              <a:off x="3674806" y="4011383"/>
              <a:ext cx="266615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2" name="Google Shape;898;p88"/>
          <p:cNvSpPr txBox="1"/>
          <p:nvPr/>
        </p:nvSpPr>
        <p:spPr>
          <a:xfrm>
            <a:off x="3392284" y="2899222"/>
            <a:ext cx="172958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some of </a:t>
            </a: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Bob’s jobs will stopped and put back into the queue….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4550692" y="3246236"/>
            <a:ext cx="242722" cy="25848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Google Shape;898;p88"/>
          <p:cNvSpPr txBox="1"/>
          <p:nvPr/>
        </p:nvSpPr>
        <p:spPr>
          <a:xfrm>
            <a:off x="3441412" y="4528788"/>
            <a:ext cx="1642557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and Patty’s jobs will run</a:t>
            </a:r>
          </a:p>
        </p:txBody>
      </p:sp>
      <p:cxnSp>
        <p:nvCxnSpPr>
          <p:cNvPr id="384" name="Straight Arrow Connector 383"/>
          <p:cNvCxnSpPr/>
          <p:nvPr/>
        </p:nvCxnSpPr>
        <p:spPr>
          <a:xfrm flipH="1" flipV="1">
            <a:off x="4147849" y="4218604"/>
            <a:ext cx="238890" cy="29525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707720" y="1431142"/>
            <a:ext cx="779493" cy="842480"/>
            <a:chOff x="3614642" y="1431142"/>
            <a:chExt cx="779493" cy="842480"/>
          </a:xfrm>
        </p:grpSpPr>
        <p:sp>
          <p:nvSpPr>
            <p:cNvPr id="103" name="Rectangle: Rounded Corners 102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55" name="Google Shape;898;p88"/>
          <p:cNvSpPr txBox="1"/>
          <p:nvPr/>
        </p:nvSpPr>
        <p:spPr>
          <a:xfrm>
            <a:off x="3666163" y="2467671"/>
            <a:ext cx="120358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When Patty decides to submits some jobs…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13" name="Group 512"/>
          <p:cNvGrpSpPr/>
          <p:nvPr/>
        </p:nvGrpSpPr>
        <p:grpSpPr>
          <a:xfrm>
            <a:off x="4781989" y="1249839"/>
            <a:ext cx="860423" cy="1279241"/>
            <a:chOff x="4781989" y="1249839"/>
            <a:chExt cx="860423" cy="1279241"/>
          </a:xfrm>
        </p:grpSpPr>
        <p:pic>
          <p:nvPicPr>
            <p:cNvPr id="113" name="Graphic 112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948" y="1348480"/>
              <a:ext cx="274320" cy="274320"/>
            </a:xfrm>
            <a:prstGeom prst="rect">
              <a:avLst/>
            </a:prstGeom>
          </p:spPr>
        </p:pic>
        <p:pic>
          <p:nvPicPr>
            <p:cNvPr id="119" name="Graphic 118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68092" y="1751714"/>
              <a:ext cx="274320" cy="274320"/>
            </a:xfrm>
            <a:prstGeom prst="rect">
              <a:avLst/>
            </a:prstGeom>
          </p:spPr>
        </p:pic>
        <p:pic>
          <p:nvPicPr>
            <p:cNvPr id="120" name="Graphic 119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8092" y="2152935"/>
              <a:ext cx="274320" cy="274320"/>
            </a:xfrm>
            <a:prstGeom prst="rect">
              <a:avLst/>
            </a:prstGeom>
          </p:spPr>
        </p:pic>
        <p:sp>
          <p:nvSpPr>
            <p:cNvPr id="121" name="Freeform: Shape 120"/>
            <p:cNvSpPr/>
            <p:nvPr/>
          </p:nvSpPr>
          <p:spPr>
            <a:xfrm>
              <a:off x="4829614" y="130454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31262" y="1278544"/>
              <a:ext cx="0" cy="12505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4816912" y="171491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reeform: Shape 123"/>
            <p:cNvSpPr/>
            <p:nvPr/>
          </p:nvSpPr>
          <p:spPr>
            <a:xfrm>
              <a:off x="4829614" y="135543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829614" y="140631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4829614" y="145720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829614" y="150809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829614" y="155898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829614" y="160986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4829614" y="166075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781989" y="1249839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>
              <a:off x="4816912" y="2098987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eform: Shape 132"/>
            <p:cNvSpPr/>
            <p:nvPr/>
          </p:nvSpPr>
          <p:spPr>
            <a:xfrm>
              <a:off x="4829614" y="21376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4829614" y="218853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4829614" y="223942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56" name="Straight Arrow Connector 355"/>
          <p:cNvCxnSpPr/>
          <p:nvPr/>
        </p:nvCxnSpPr>
        <p:spPr>
          <a:xfrm flipV="1">
            <a:off x="4883674" y="2309585"/>
            <a:ext cx="135163" cy="18427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9" name="Google Shape;898;p88"/>
          <p:cNvSpPr txBox="1"/>
          <p:nvPr/>
        </p:nvSpPr>
        <p:spPr>
          <a:xfrm>
            <a:off x="3624788" y="2426149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sp>
        <p:nvSpPr>
          <p:cNvPr id="372" name="Google Shape;898;p88"/>
          <p:cNvSpPr txBox="1"/>
          <p:nvPr/>
        </p:nvSpPr>
        <p:spPr>
          <a:xfrm>
            <a:off x="3358172" y="287698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" name="Graphic 347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851" y="3274517"/>
            <a:ext cx="274320" cy="274320"/>
          </a:xfrm>
          <a:prstGeom prst="rect">
            <a:avLst/>
          </a:prstGeom>
        </p:spPr>
      </p:pic>
      <p:pic>
        <p:nvPicPr>
          <p:cNvPr id="373" name="Graphic 372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0995" y="3677751"/>
            <a:ext cx="274320" cy="274320"/>
          </a:xfrm>
          <a:prstGeom prst="rect">
            <a:avLst/>
          </a:prstGeom>
        </p:spPr>
      </p:pic>
      <p:pic>
        <p:nvPicPr>
          <p:cNvPr id="376" name="Graphic 375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0995" y="4078972"/>
            <a:ext cx="274320" cy="274320"/>
          </a:xfrm>
          <a:prstGeom prst="rect">
            <a:avLst/>
          </a:prstGeom>
        </p:spPr>
      </p:pic>
      <p:cxnSp>
        <p:nvCxnSpPr>
          <p:cNvPr id="381" name="Straight Connector 380"/>
          <p:cNvCxnSpPr/>
          <p:nvPr/>
        </p:nvCxnSpPr>
        <p:spPr>
          <a:xfrm>
            <a:off x="8114165" y="3204581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7599815" y="3640947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/>
        </p:nvCxnSpPr>
        <p:spPr>
          <a:xfrm flipH="1">
            <a:off x="7599815" y="4025024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Google Shape;898;p88"/>
          <p:cNvSpPr txBox="1"/>
          <p:nvPr/>
        </p:nvSpPr>
        <p:spPr>
          <a:xfrm>
            <a:off x="6648097" y="4438549"/>
            <a:ext cx="1376804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previously stopped jobs</a:t>
            </a:r>
          </a:p>
        </p:txBody>
      </p:sp>
      <p:cxnSp>
        <p:nvCxnSpPr>
          <p:cNvPr id="405" name="Straight Arrow Connector 404"/>
          <p:cNvCxnSpPr/>
          <p:nvPr/>
        </p:nvCxnSpPr>
        <p:spPr>
          <a:xfrm flipH="1">
            <a:off x="7314123" y="3542141"/>
            <a:ext cx="268738" cy="81933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Google Shape;898;p88"/>
          <p:cNvSpPr txBox="1"/>
          <p:nvPr/>
        </p:nvSpPr>
        <p:spPr>
          <a:xfrm>
            <a:off x="6566799" y="2458438"/>
            <a:ext cx="89004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After Patty’s job </a:t>
            </a:r>
            <a:b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finish running…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424" name="Straight Arrow Connector 423"/>
          <p:cNvCxnSpPr>
            <a:stCxn id="423" idx="3"/>
          </p:cNvCxnSpPr>
          <p:nvPr/>
        </p:nvCxnSpPr>
        <p:spPr>
          <a:xfrm flipV="1">
            <a:off x="7456841" y="2423147"/>
            <a:ext cx="232950" cy="18610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Google Shape;898;p88"/>
          <p:cNvSpPr txBox="1"/>
          <p:nvPr/>
        </p:nvSpPr>
        <p:spPr>
          <a:xfrm>
            <a:off x="6505261" y="2450513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sp>
        <p:nvSpPr>
          <p:cNvPr id="429" name="Google Shape;898;p88"/>
          <p:cNvSpPr txBox="1"/>
          <p:nvPr/>
        </p:nvSpPr>
        <p:spPr>
          <a:xfrm>
            <a:off x="3415292" y="4523775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</a:p>
        </p:txBody>
      </p:sp>
      <p:sp>
        <p:nvSpPr>
          <p:cNvPr id="430" name="Google Shape;898;p88"/>
          <p:cNvSpPr txBox="1"/>
          <p:nvPr/>
        </p:nvSpPr>
        <p:spPr>
          <a:xfrm>
            <a:off x="6597817" y="4442107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</a:p>
        </p:txBody>
      </p:sp>
      <p:cxnSp>
        <p:nvCxnSpPr>
          <p:cNvPr id="431" name="Straight Arrow Connector 430"/>
          <p:cNvCxnSpPr/>
          <p:nvPr/>
        </p:nvCxnSpPr>
        <p:spPr>
          <a:xfrm flipV="1">
            <a:off x="4257076" y="3219595"/>
            <a:ext cx="254620" cy="942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/>
          <p:nvPr/>
        </p:nvCxnSpPr>
        <p:spPr>
          <a:xfrm flipH="1">
            <a:off x="4550692" y="4242763"/>
            <a:ext cx="206571" cy="2374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Freeform: Shape 227"/>
          <p:cNvSpPr/>
          <p:nvPr/>
        </p:nvSpPr>
        <p:spPr>
          <a:xfrm>
            <a:off x="7612517" y="130593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29" name="Freeform: Shape 228"/>
          <p:cNvSpPr/>
          <p:nvPr/>
        </p:nvSpPr>
        <p:spPr>
          <a:xfrm>
            <a:off x="7612517" y="135682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0" name="Freeform: Shape 229"/>
          <p:cNvSpPr/>
          <p:nvPr/>
        </p:nvSpPr>
        <p:spPr>
          <a:xfrm>
            <a:off x="7612517" y="140770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1" name="Freeform: Shape 230"/>
          <p:cNvSpPr/>
          <p:nvPr/>
        </p:nvSpPr>
        <p:spPr>
          <a:xfrm>
            <a:off x="7612517" y="145859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2" name="Freeform: Shape 231"/>
          <p:cNvSpPr/>
          <p:nvPr/>
        </p:nvSpPr>
        <p:spPr>
          <a:xfrm>
            <a:off x="7612517" y="150948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3" name="Freeform: Shape 232"/>
          <p:cNvSpPr/>
          <p:nvPr/>
        </p:nvSpPr>
        <p:spPr>
          <a:xfrm>
            <a:off x="7612517" y="156036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4" name="Freeform: Shape 233"/>
          <p:cNvSpPr/>
          <p:nvPr/>
        </p:nvSpPr>
        <p:spPr>
          <a:xfrm>
            <a:off x="7612517" y="1611256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5" name="Freeform: Shape 234"/>
          <p:cNvSpPr/>
          <p:nvPr/>
        </p:nvSpPr>
        <p:spPr>
          <a:xfrm>
            <a:off x="7612517" y="166214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6" name="Rectangle: Rounded Corners 235"/>
          <p:cNvSpPr/>
          <p:nvPr/>
        </p:nvSpPr>
        <p:spPr>
          <a:xfrm>
            <a:off x="7564892" y="1251228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90623" y="1439354"/>
            <a:ext cx="779493" cy="842480"/>
            <a:chOff x="6490623" y="1439354"/>
            <a:chExt cx="779493" cy="842480"/>
          </a:xfrm>
        </p:grpSpPr>
        <p:sp>
          <p:nvSpPr>
            <p:cNvPr id="245" name="Rectangle: Rounded Corners 244"/>
            <p:cNvSpPr/>
            <p:nvPr/>
          </p:nvSpPr>
          <p:spPr>
            <a:xfrm>
              <a:off x="6490623" y="20151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6" name="Rectangle: Rounded Corners 245"/>
            <p:cNvSpPr/>
            <p:nvPr/>
          </p:nvSpPr>
          <p:spPr>
            <a:xfrm>
              <a:off x="6490623" y="17296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7" name="Rectangle: Rounded Corners 246"/>
            <p:cNvSpPr/>
            <p:nvPr/>
          </p:nvSpPr>
          <p:spPr>
            <a:xfrm>
              <a:off x="6490623" y="14393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8" name="Rectangle: Rounded Corners 247"/>
            <p:cNvSpPr/>
            <p:nvPr/>
          </p:nvSpPr>
          <p:spPr>
            <a:xfrm>
              <a:off x="6539102" y="14785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9" name="Rectangle: Rounded Corners 248"/>
            <p:cNvSpPr/>
            <p:nvPr/>
          </p:nvSpPr>
          <p:spPr>
            <a:xfrm>
              <a:off x="6539102" y="17688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0" name="Rectangle: Rounded Corners 249"/>
            <p:cNvSpPr/>
            <p:nvPr/>
          </p:nvSpPr>
          <p:spPr>
            <a:xfrm>
              <a:off x="6539102" y="20591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2" name="Rectangle: Rounded Corners 251"/>
            <p:cNvSpPr/>
            <p:nvPr/>
          </p:nvSpPr>
          <p:spPr>
            <a:xfrm>
              <a:off x="6924113" y="14785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3" name="Rectangle: Rounded Corners 252"/>
            <p:cNvSpPr/>
            <p:nvPr/>
          </p:nvSpPr>
          <p:spPr>
            <a:xfrm>
              <a:off x="6924113" y="17688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4" name="Rectangle: Rounded Corners 253"/>
            <p:cNvSpPr/>
            <p:nvPr/>
          </p:nvSpPr>
          <p:spPr>
            <a:xfrm>
              <a:off x="6924113" y="20591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38" name="Rectangle: Rounded Corners 237"/>
            <p:cNvSpPr/>
            <p:nvPr/>
          </p:nvSpPr>
          <p:spPr>
            <a:xfrm>
              <a:off x="6554704" y="148385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39" name="Rectangle: Rounded Corners 238"/>
            <p:cNvSpPr/>
            <p:nvPr/>
          </p:nvSpPr>
          <p:spPr>
            <a:xfrm>
              <a:off x="6933288" y="148385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0" name="Rectangle: Rounded Corners 239"/>
            <p:cNvSpPr/>
            <p:nvPr/>
          </p:nvSpPr>
          <p:spPr>
            <a:xfrm>
              <a:off x="6554704" y="177580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2" name="Rectangle: Rounded Corners 241"/>
            <p:cNvSpPr/>
            <p:nvPr/>
          </p:nvSpPr>
          <p:spPr>
            <a:xfrm>
              <a:off x="6933288" y="177580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251" name="Freeform: Shape 250"/>
          <p:cNvSpPr/>
          <p:nvPr/>
        </p:nvSpPr>
        <p:spPr>
          <a:xfrm>
            <a:off x="7612517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6" name="Freeform: Shape 255"/>
          <p:cNvSpPr/>
          <p:nvPr/>
        </p:nvSpPr>
        <p:spPr>
          <a:xfrm>
            <a:off x="7612517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7" name="Freeform: Shape 256"/>
          <p:cNvSpPr/>
          <p:nvPr/>
        </p:nvSpPr>
        <p:spPr>
          <a:xfrm>
            <a:off x="7612517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8" name="Freeform: Shape 257"/>
          <p:cNvSpPr/>
          <p:nvPr/>
        </p:nvSpPr>
        <p:spPr>
          <a:xfrm>
            <a:off x="7612517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9" name="Freeform: Shape 258"/>
          <p:cNvSpPr/>
          <p:nvPr/>
        </p:nvSpPr>
        <p:spPr>
          <a:xfrm>
            <a:off x="7612517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1" name="Freeform: Shape 270"/>
          <p:cNvSpPr/>
          <p:nvPr/>
        </p:nvSpPr>
        <p:spPr>
          <a:xfrm>
            <a:off x="7612517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2" name="Freeform: Shape 271"/>
          <p:cNvSpPr/>
          <p:nvPr/>
        </p:nvSpPr>
        <p:spPr>
          <a:xfrm>
            <a:off x="7612517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3" name="Freeform: Shape 272"/>
          <p:cNvSpPr/>
          <p:nvPr/>
        </p:nvSpPr>
        <p:spPr>
          <a:xfrm>
            <a:off x="7612517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8" name="Rectangle: Rounded Corners 277"/>
          <p:cNvSpPr/>
          <p:nvPr/>
        </p:nvSpPr>
        <p:spPr>
          <a:xfrm>
            <a:off x="7564892" y="3200952"/>
            <a:ext cx="489961" cy="356970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81" name="Rectangle: Rounded Corners 280"/>
          <p:cNvSpPr/>
          <p:nvPr/>
        </p:nvSpPr>
        <p:spPr>
          <a:xfrm>
            <a:off x="7599815" y="3447100"/>
            <a:ext cx="419102" cy="92777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90044" y="3389744"/>
            <a:ext cx="779493" cy="842480"/>
            <a:chOff x="6490044" y="3389744"/>
            <a:chExt cx="779493" cy="842480"/>
          </a:xfrm>
        </p:grpSpPr>
        <p:sp>
          <p:nvSpPr>
            <p:cNvPr id="283" name="Rectangle: Rounded Corners 282"/>
            <p:cNvSpPr/>
            <p:nvPr/>
          </p:nvSpPr>
          <p:spPr>
            <a:xfrm>
              <a:off x="6490044" y="396550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4" name="Rectangle: Rounded Corners 283"/>
            <p:cNvSpPr/>
            <p:nvPr/>
          </p:nvSpPr>
          <p:spPr>
            <a:xfrm>
              <a:off x="6490044" y="368003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5" name="Rectangle: Rounded Corners 284"/>
            <p:cNvSpPr/>
            <p:nvPr/>
          </p:nvSpPr>
          <p:spPr>
            <a:xfrm>
              <a:off x="6490044" y="338974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6" name="Rectangle: Rounded Corners 285"/>
            <p:cNvSpPr/>
            <p:nvPr/>
          </p:nvSpPr>
          <p:spPr>
            <a:xfrm>
              <a:off x="6538523" y="342896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7" name="Rectangle: Rounded Corners 286"/>
            <p:cNvSpPr/>
            <p:nvPr/>
          </p:nvSpPr>
          <p:spPr>
            <a:xfrm>
              <a:off x="6538523" y="371923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8" name="Rectangle: Rounded Corners 287"/>
            <p:cNvSpPr/>
            <p:nvPr/>
          </p:nvSpPr>
          <p:spPr>
            <a:xfrm>
              <a:off x="6538523" y="400950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9" name="Rectangle: Rounded Corners 288"/>
            <p:cNvSpPr/>
            <p:nvPr/>
          </p:nvSpPr>
          <p:spPr>
            <a:xfrm>
              <a:off x="6923534" y="342896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0" name="Rectangle: Rounded Corners 289"/>
            <p:cNvSpPr/>
            <p:nvPr/>
          </p:nvSpPr>
          <p:spPr>
            <a:xfrm>
              <a:off x="6923534" y="371923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1" name="Rectangle: Rounded Corners 290"/>
            <p:cNvSpPr/>
            <p:nvPr/>
          </p:nvSpPr>
          <p:spPr>
            <a:xfrm>
              <a:off x="6923534" y="400950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2" name="Rectangle: Rounded Corners 291"/>
            <p:cNvSpPr/>
            <p:nvPr/>
          </p:nvSpPr>
          <p:spPr>
            <a:xfrm>
              <a:off x="6554125" y="343424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3" name="Rectangle: Rounded Corners 292"/>
            <p:cNvSpPr/>
            <p:nvPr/>
          </p:nvSpPr>
          <p:spPr>
            <a:xfrm>
              <a:off x="6932709" y="343424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4" name="Rectangle: Rounded Corners 293"/>
            <p:cNvSpPr/>
            <p:nvPr/>
          </p:nvSpPr>
          <p:spPr>
            <a:xfrm>
              <a:off x="6554125" y="372619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5" name="Rectangle: Rounded Corners 294"/>
            <p:cNvSpPr/>
            <p:nvPr/>
          </p:nvSpPr>
          <p:spPr>
            <a:xfrm>
              <a:off x="6932709" y="372619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5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Dynamic scheduler </a:t>
            </a:r>
            <a:r>
              <a:rPr lang="en-GB"/>
              <a:t>example:</a:t>
            </a:r>
          </a:p>
        </p:txBody>
      </p:sp>
      <p:sp>
        <p:nvSpPr>
          <p:cNvPr id="322" name="Google Shape;898;p88"/>
          <p:cNvSpPr txBox="1"/>
          <p:nvPr/>
        </p:nvSpPr>
        <p:spPr>
          <a:xfrm>
            <a:off x="481732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</a:t>
            </a:r>
          </a:p>
        </p:txBody>
      </p:sp>
      <p:sp>
        <p:nvSpPr>
          <p:cNvPr id="323" name="Google Shape;898;p88"/>
          <p:cNvSpPr txBox="1"/>
          <p:nvPr/>
        </p:nvSpPr>
        <p:spPr>
          <a:xfrm>
            <a:off x="3334426" y="1163647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</a:t>
            </a:r>
          </a:p>
        </p:txBody>
      </p:sp>
      <p:sp>
        <p:nvSpPr>
          <p:cNvPr id="324" name="Google Shape;898;p88"/>
          <p:cNvSpPr txBox="1"/>
          <p:nvPr/>
        </p:nvSpPr>
        <p:spPr>
          <a:xfrm>
            <a:off x="6292349" y="1160290"/>
            <a:ext cx="11424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C</a:t>
            </a:r>
            <a:endParaRPr lang="en-US" sz="10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pic>
        <p:nvPicPr>
          <p:cNvPr id="255" name="Graphic 254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851" y="1356692"/>
            <a:ext cx="274320" cy="274320"/>
          </a:xfrm>
          <a:prstGeom prst="rect">
            <a:avLst/>
          </a:prstGeom>
        </p:spPr>
      </p:pic>
      <p:pic>
        <p:nvPicPr>
          <p:cNvPr id="261" name="Graphic 260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0995" y="1759926"/>
            <a:ext cx="274320" cy="274320"/>
          </a:xfrm>
          <a:prstGeom prst="rect">
            <a:avLst/>
          </a:prstGeom>
        </p:spPr>
      </p:pic>
      <p:pic>
        <p:nvPicPr>
          <p:cNvPr id="262" name="Graphic 261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0995" y="2161147"/>
            <a:ext cx="274320" cy="274320"/>
          </a:xfrm>
          <a:prstGeom prst="rect">
            <a:avLst/>
          </a:prstGeom>
        </p:spPr>
      </p:pic>
      <p:cxnSp>
        <p:nvCxnSpPr>
          <p:cNvPr id="264" name="Straight Connector 263"/>
          <p:cNvCxnSpPr/>
          <p:nvPr/>
        </p:nvCxnSpPr>
        <p:spPr>
          <a:xfrm>
            <a:off x="8114165" y="12867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7599815" y="17231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599815" y="21071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phic 145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948" y="3299592"/>
            <a:ext cx="274320" cy="274320"/>
          </a:xfrm>
          <a:prstGeom prst="rect">
            <a:avLst/>
          </a:prstGeom>
        </p:spPr>
      </p:pic>
      <p:pic>
        <p:nvPicPr>
          <p:cNvPr id="152" name="Graphic 151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092" y="3702826"/>
            <a:ext cx="274320" cy="274320"/>
          </a:xfrm>
          <a:prstGeom prst="rect">
            <a:avLst/>
          </a:prstGeom>
        </p:spPr>
      </p:pic>
      <p:pic>
        <p:nvPicPr>
          <p:cNvPr id="153" name="Graphic 152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8092" y="4104047"/>
            <a:ext cx="274320" cy="274320"/>
          </a:xfrm>
          <a:prstGeom prst="rect">
            <a:avLst/>
          </a:prstGeom>
        </p:spPr>
      </p:pic>
      <p:sp>
        <p:nvSpPr>
          <p:cNvPr id="154" name="Freeform: Shape 153"/>
          <p:cNvSpPr/>
          <p:nvPr/>
        </p:nvSpPr>
        <p:spPr>
          <a:xfrm>
            <a:off x="4829614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5331262" y="3229656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4816912" y="3666022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reeform: Shape 156"/>
          <p:cNvSpPr/>
          <p:nvPr/>
        </p:nvSpPr>
        <p:spPr>
          <a:xfrm>
            <a:off x="4829614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8" name="Freeform: Shape 157"/>
          <p:cNvSpPr/>
          <p:nvPr/>
        </p:nvSpPr>
        <p:spPr>
          <a:xfrm>
            <a:off x="4829614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59" name="Freeform: Shape 158"/>
          <p:cNvSpPr/>
          <p:nvPr/>
        </p:nvSpPr>
        <p:spPr>
          <a:xfrm>
            <a:off x="4829614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0" name="Freeform: Shape 159"/>
          <p:cNvSpPr/>
          <p:nvPr/>
        </p:nvSpPr>
        <p:spPr>
          <a:xfrm>
            <a:off x="4829614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1" name="Freeform: Shape 160"/>
          <p:cNvSpPr/>
          <p:nvPr/>
        </p:nvSpPr>
        <p:spPr>
          <a:xfrm>
            <a:off x="4829614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2" name="Freeform: Shape 161"/>
          <p:cNvSpPr/>
          <p:nvPr/>
        </p:nvSpPr>
        <p:spPr>
          <a:xfrm>
            <a:off x="4829614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3" name="Freeform: Shape 162"/>
          <p:cNvSpPr/>
          <p:nvPr/>
        </p:nvSpPr>
        <p:spPr>
          <a:xfrm>
            <a:off x="4829614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4" name="Rectangle: Rounded Corners 163"/>
          <p:cNvSpPr/>
          <p:nvPr/>
        </p:nvSpPr>
        <p:spPr>
          <a:xfrm>
            <a:off x="4781989" y="3200951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4816912" y="4050099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: Shape 165"/>
          <p:cNvSpPr/>
          <p:nvPr/>
        </p:nvSpPr>
        <p:spPr>
          <a:xfrm>
            <a:off x="4829614" y="408876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7" name="Freeform: Shape 166"/>
          <p:cNvSpPr/>
          <p:nvPr/>
        </p:nvSpPr>
        <p:spPr>
          <a:xfrm>
            <a:off x="4829614" y="413964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8" name="Freeform: Shape 167"/>
          <p:cNvSpPr/>
          <p:nvPr/>
        </p:nvSpPr>
        <p:spPr>
          <a:xfrm>
            <a:off x="4829614" y="419053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69" name="Rectangle: Rounded Corners 168"/>
          <p:cNvSpPr/>
          <p:nvPr/>
        </p:nvSpPr>
        <p:spPr>
          <a:xfrm>
            <a:off x="4781989" y="3447100"/>
            <a:ext cx="489961" cy="92777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170" name="Rectangle: Rounded Corners 169"/>
          <p:cNvSpPr/>
          <p:nvPr/>
        </p:nvSpPr>
        <p:spPr>
          <a:xfrm>
            <a:off x="4781989" y="4071641"/>
            <a:ext cx="489961" cy="153094"/>
          </a:xfrm>
          <a:prstGeom prst="roundRect">
            <a:avLst/>
          </a:prstGeom>
          <a:noFill/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707720" y="3382254"/>
            <a:ext cx="779493" cy="842480"/>
            <a:chOff x="3614642" y="3382254"/>
            <a:chExt cx="779493" cy="842480"/>
          </a:xfrm>
        </p:grpSpPr>
        <p:sp>
          <p:nvSpPr>
            <p:cNvPr id="136" name="Rectangle: Rounded Corners 135"/>
            <p:cNvSpPr/>
            <p:nvPr/>
          </p:nvSpPr>
          <p:spPr>
            <a:xfrm>
              <a:off x="3614642" y="39580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7" name="Rectangle: Rounded Corners 136"/>
            <p:cNvSpPr/>
            <p:nvPr/>
          </p:nvSpPr>
          <p:spPr>
            <a:xfrm>
              <a:off x="3614642" y="36725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8" name="Rectangle: Rounded Corners 137"/>
            <p:cNvSpPr/>
            <p:nvPr/>
          </p:nvSpPr>
          <p:spPr>
            <a:xfrm>
              <a:off x="3614642" y="33822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9" name="Rectangle: Rounded Corners 138"/>
            <p:cNvSpPr/>
            <p:nvPr/>
          </p:nvSpPr>
          <p:spPr>
            <a:xfrm>
              <a:off x="3663121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0" name="Rectangle: Rounded Corners 139"/>
            <p:cNvSpPr/>
            <p:nvPr/>
          </p:nvSpPr>
          <p:spPr>
            <a:xfrm>
              <a:off x="3663121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1" name="Rectangle: Rounded Corners 140"/>
            <p:cNvSpPr/>
            <p:nvPr/>
          </p:nvSpPr>
          <p:spPr>
            <a:xfrm>
              <a:off x="3663121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2" name="Rectangle: Rounded Corners 141"/>
            <p:cNvSpPr/>
            <p:nvPr/>
          </p:nvSpPr>
          <p:spPr>
            <a:xfrm>
              <a:off x="3674806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3" name="Rectangle: Rounded Corners 142"/>
            <p:cNvSpPr/>
            <p:nvPr/>
          </p:nvSpPr>
          <p:spPr>
            <a:xfrm>
              <a:off x="4048132" y="34214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4" name="Rectangle: Rounded Corners 143"/>
            <p:cNvSpPr/>
            <p:nvPr/>
          </p:nvSpPr>
          <p:spPr>
            <a:xfrm>
              <a:off x="4048132" y="37117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5" name="Rectangle: Rounded Corners 144"/>
            <p:cNvSpPr/>
            <p:nvPr/>
          </p:nvSpPr>
          <p:spPr>
            <a:xfrm>
              <a:off x="4048132" y="40020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7" name="Rectangle: Rounded Corners 146"/>
            <p:cNvSpPr/>
            <p:nvPr/>
          </p:nvSpPr>
          <p:spPr>
            <a:xfrm>
              <a:off x="4059817" y="3428540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8" name="Rectangle: Rounded Corners 147"/>
            <p:cNvSpPr/>
            <p:nvPr/>
          </p:nvSpPr>
          <p:spPr>
            <a:xfrm>
              <a:off x="3674806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49" name="Rectangle: Rounded Corners 148"/>
            <p:cNvSpPr/>
            <p:nvPr/>
          </p:nvSpPr>
          <p:spPr>
            <a:xfrm>
              <a:off x="4059817" y="372111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51" name="Rectangle: Rounded Corners 150"/>
            <p:cNvSpPr/>
            <p:nvPr/>
          </p:nvSpPr>
          <p:spPr>
            <a:xfrm>
              <a:off x="4059817" y="4011383"/>
              <a:ext cx="271970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72" name="Rectangle: Rounded Corners 171"/>
            <p:cNvSpPr/>
            <p:nvPr/>
          </p:nvSpPr>
          <p:spPr>
            <a:xfrm>
              <a:off x="3674806" y="4011383"/>
              <a:ext cx="266615" cy="16459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2" name="Google Shape;898;p88"/>
          <p:cNvSpPr txBox="1"/>
          <p:nvPr/>
        </p:nvSpPr>
        <p:spPr>
          <a:xfrm>
            <a:off x="3392284" y="2899222"/>
            <a:ext cx="172958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some of </a:t>
            </a: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Bob’s jobs will stopped and put back into the queue….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4550692" y="3246236"/>
            <a:ext cx="242722" cy="25848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Google Shape;898;p88"/>
          <p:cNvSpPr txBox="1"/>
          <p:nvPr/>
        </p:nvSpPr>
        <p:spPr>
          <a:xfrm>
            <a:off x="3441412" y="4528788"/>
            <a:ext cx="1642557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and Patty’s jobs will run</a:t>
            </a:r>
          </a:p>
        </p:txBody>
      </p:sp>
      <p:cxnSp>
        <p:nvCxnSpPr>
          <p:cNvPr id="384" name="Straight Arrow Connector 383"/>
          <p:cNvCxnSpPr/>
          <p:nvPr/>
        </p:nvCxnSpPr>
        <p:spPr>
          <a:xfrm flipH="1" flipV="1">
            <a:off x="4147849" y="4218604"/>
            <a:ext cx="238890" cy="29525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707720" y="1431142"/>
            <a:ext cx="779493" cy="842480"/>
            <a:chOff x="3614642" y="1431142"/>
            <a:chExt cx="779493" cy="842480"/>
          </a:xfrm>
        </p:grpSpPr>
        <p:sp>
          <p:nvSpPr>
            <p:cNvPr id="103" name="Rectangle: Rounded Corners 102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55" name="Google Shape;898;p88"/>
          <p:cNvSpPr txBox="1"/>
          <p:nvPr/>
        </p:nvSpPr>
        <p:spPr>
          <a:xfrm>
            <a:off x="3666163" y="2467671"/>
            <a:ext cx="120358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When Patty decides to submits some jobs…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13" name="Group 512"/>
          <p:cNvGrpSpPr/>
          <p:nvPr/>
        </p:nvGrpSpPr>
        <p:grpSpPr>
          <a:xfrm>
            <a:off x="4781989" y="1249839"/>
            <a:ext cx="860423" cy="1279241"/>
            <a:chOff x="4781989" y="1249839"/>
            <a:chExt cx="860423" cy="1279241"/>
          </a:xfrm>
        </p:grpSpPr>
        <p:pic>
          <p:nvPicPr>
            <p:cNvPr id="113" name="Graphic 112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2948" y="1348480"/>
              <a:ext cx="274320" cy="274320"/>
            </a:xfrm>
            <a:prstGeom prst="rect">
              <a:avLst/>
            </a:prstGeom>
          </p:spPr>
        </p:pic>
        <p:pic>
          <p:nvPicPr>
            <p:cNvPr id="119" name="Graphic 118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68092" y="1751714"/>
              <a:ext cx="274320" cy="274320"/>
            </a:xfrm>
            <a:prstGeom prst="rect">
              <a:avLst/>
            </a:prstGeom>
          </p:spPr>
        </p:pic>
        <p:pic>
          <p:nvPicPr>
            <p:cNvPr id="120" name="Graphic 119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8092" y="2152935"/>
              <a:ext cx="274320" cy="274320"/>
            </a:xfrm>
            <a:prstGeom prst="rect">
              <a:avLst/>
            </a:prstGeom>
          </p:spPr>
        </p:pic>
        <p:sp>
          <p:nvSpPr>
            <p:cNvPr id="121" name="Freeform: Shape 120"/>
            <p:cNvSpPr/>
            <p:nvPr/>
          </p:nvSpPr>
          <p:spPr>
            <a:xfrm>
              <a:off x="4829614" y="130454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331262" y="1278544"/>
              <a:ext cx="0" cy="12505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4816912" y="171491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reeform: Shape 123"/>
            <p:cNvSpPr/>
            <p:nvPr/>
          </p:nvSpPr>
          <p:spPr>
            <a:xfrm>
              <a:off x="4829614" y="135543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4829614" y="140631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4829614" y="145720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829614" y="150809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829614" y="155898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4829614" y="160986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4829614" y="166075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781989" y="1249839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>
              <a:off x="4816912" y="2098987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eform: Shape 132"/>
            <p:cNvSpPr/>
            <p:nvPr/>
          </p:nvSpPr>
          <p:spPr>
            <a:xfrm>
              <a:off x="4829614" y="21376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4829614" y="2188537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4829614" y="223942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56" name="Straight Arrow Connector 355"/>
          <p:cNvCxnSpPr/>
          <p:nvPr/>
        </p:nvCxnSpPr>
        <p:spPr>
          <a:xfrm flipV="1">
            <a:off x="4883674" y="2309585"/>
            <a:ext cx="135163" cy="18427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3448666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389646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1" name="Rectangle: Rounded Corners 330"/>
          <p:cNvSpPr/>
          <p:nvPr/>
        </p:nvSpPr>
        <p:spPr>
          <a:xfrm>
            <a:off x="610892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333" name="Rectangle: Rounded Corners 332"/>
          <p:cNvSpPr/>
          <p:nvPr/>
        </p:nvSpPr>
        <p:spPr>
          <a:xfrm>
            <a:off x="3248659" y="923375"/>
            <a:ext cx="2650876" cy="396250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29717" y="1681776"/>
            <a:ext cx="779493" cy="842480"/>
            <a:chOff x="785812" y="1380803"/>
            <a:chExt cx="779493" cy="842480"/>
          </a:xfrm>
        </p:grpSpPr>
        <p:sp>
          <p:nvSpPr>
            <p:cNvPr id="98" name="Rectangle: Rounded Corners 97"/>
            <p:cNvSpPr/>
            <p:nvPr/>
          </p:nvSpPr>
          <p:spPr>
            <a:xfrm>
              <a:off x="785812" y="1956562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85812" y="1671089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785812" y="1380803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349" name="Straight Arrow Connector 348"/>
          <p:cNvCxnSpPr/>
          <p:nvPr/>
        </p:nvCxnSpPr>
        <p:spPr>
          <a:xfrm>
            <a:off x="1546799" y="1811079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>
            <a:off x="1546799" y="2096570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1546799" y="2367106"/>
            <a:ext cx="252918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H="1">
            <a:off x="690815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89851" y="3235722"/>
            <a:ext cx="860423" cy="1302515"/>
            <a:chOff x="2000887" y="3235722"/>
            <a:chExt cx="860423" cy="1302515"/>
          </a:xfrm>
        </p:grpSpPr>
        <p:pic>
          <p:nvPicPr>
            <p:cNvPr id="12" name="Graphic 11" descr="Office worker male with solid fill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1846" y="3334363"/>
              <a:ext cx="274320" cy="274320"/>
            </a:xfrm>
            <a:prstGeom prst="rect">
              <a:avLst/>
            </a:prstGeom>
          </p:spPr>
        </p:pic>
        <p:pic>
          <p:nvPicPr>
            <p:cNvPr id="3" name="Graphic 2" descr="Office worker female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86990" y="3737597"/>
              <a:ext cx="274320" cy="274320"/>
            </a:xfrm>
            <a:prstGeom prst="rect">
              <a:avLst/>
            </a:prstGeom>
          </p:spPr>
        </p:pic>
        <p:pic>
          <p:nvPicPr>
            <p:cNvPr id="18" name="Graphic 17" descr="Female Profile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86990" y="4138818"/>
              <a:ext cx="274320" cy="274320"/>
            </a:xfrm>
            <a:prstGeom prst="rect">
              <a:avLst/>
            </a:prstGeom>
          </p:spPr>
        </p:pic>
        <p:sp>
          <p:nvSpPr>
            <p:cNvPr id="19" name="Freeform: Shape 18"/>
            <p:cNvSpPr/>
            <p:nvPr/>
          </p:nvSpPr>
          <p:spPr>
            <a:xfrm>
              <a:off x="2048512" y="3290428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550160" y="3264427"/>
              <a:ext cx="0" cy="12738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035810" y="3700793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: Shape 27"/>
            <p:cNvSpPr/>
            <p:nvPr/>
          </p:nvSpPr>
          <p:spPr>
            <a:xfrm>
              <a:off x="2048512" y="3341315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048512" y="3392202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048512" y="344308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048512" y="3493976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048512" y="3544863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048512" y="3595750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048512" y="3646639"/>
              <a:ext cx="406400" cy="18288"/>
            </a:xfrm>
            <a:custGeom>
              <a:avLst/>
              <a:gdLst>
                <a:gd name="connsiteX0" fmla="*/ 0 w 2501900"/>
                <a:gd name="connsiteY0" fmla="*/ 222541 h 228894"/>
                <a:gd name="connsiteX1" fmla="*/ 412750 w 2501900"/>
                <a:gd name="connsiteY1" fmla="*/ 44741 h 228894"/>
                <a:gd name="connsiteX2" fmla="*/ 723900 w 2501900"/>
                <a:gd name="connsiteY2" fmla="*/ 178091 h 228894"/>
                <a:gd name="connsiteX3" fmla="*/ 1117600 w 2501900"/>
                <a:gd name="connsiteY3" fmla="*/ 291 h 228894"/>
                <a:gd name="connsiteX4" fmla="*/ 1416050 w 2501900"/>
                <a:gd name="connsiteY4" fmla="*/ 228891 h 228894"/>
                <a:gd name="connsiteX5" fmla="*/ 1790700 w 2501900"/>
                <a:gd name="connsiteY5" fmla="*/ 6641 h 228894"/>
                <a:gd name="connsiteX6" fmla="*/ 2190750 w 2501900"/>
                <a:gd name="connsiteY6" fmla="*/ 197141 h 228894"/>
                <a:gd name="connsiteX7" fmla="*/ 2501900 w 2501900"/>
                <a:gd name="connsiteY7" fmla="*/ 63791 h 22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1900" h="228894">
                  <a:moveTo>
                    <a:pt x="0" y="222541"/>
                  </a:moveTo>
                  <a:cubicBezTo>
                    <a:pt x="146050" y="137345"/>
                    <a:pt x="292100" y="52149"/>
                    <a:pt x="412750" y="44741"/>
                  </a:cubicBezTo>
                  <a:cubicBezTo>
                    <a:pt x="533400" y="37333"/>
                    <a:pt x="606425" y="185499"/>
                    <a:pt x="723900" y="178091"/>
                  </a:cubicBezTo>
                  <a:cubicBezTo>
                    <a:pt x="841375" y="170683"/>
                    <a:pt x="1002242" y="-8176"/>
                    <a:pt x="1117600" y="291"/>
                  </a:cubicBezTo>
                  <a:cubicBezTo>
                    <a:pt x="1232958" y="8758"/>
                    <a:pt x="1303867" y="227833"/>
                    <a:pt x="1416050" y="228891"/>
                  </a:cubicBezTo>
                  <a:cubicBezTo>
                    <a:pt x="1528233" y="229949"/>
                    <a:pt x="1661583" y="11933"/>
                    <a:pt x="1790700" y="6641"/>
                  </a:cubicBezTo>
                  <a:cubicBezTo>
                    <a:pt x="1919817" y="1349"/>
                    <a:pt x="2072217" y="187616"/>
                    <a:pt x="2190750" y="197141"/>
                  </a:cubicBezTo>
                  <a:cubicBezTo>
                    <a:pt x="2309283" y="206666"/>
                    <a:pt x="2405591" y="135228"/>
                    <a:pt x="2501900" y="637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2000887" y="3235722"/>
              <a:ext cx="489961" cy="341730"/>
            </a:xfrm>
            <a:prstGeom prst="roundRect">
              <a:avLst/>
            </a:prstGeom>
            <a:noFill/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H="1">
              <a:off x="2035810" y="4084870"/>
              <a:ext cx="8255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Google Shape;898;p88"/>
          <p:cNvSpPr txBox="1"/>
          <p:nvPr/>
        </p:nvSpPr>
        <p:spPr>
          <a:xfrm>
            <a:off x="727082" y="2902049"/>
            <a:ext cx="132944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If Bob is the only one with jobs in the queue….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9" name="Google Shape;898;p88"/>
          <p:cNvSpPr txBox="1"/>
          <p:nvPr/>
        </p:nvSpPr>
        <p:spPr>
          <a:xfrm>
            <a:off x="1137597" y="4514267"/>
            <a:ext cx="120407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jobs will be run on all available GPUs</a:t>
            </a:r>
            <a:endParaRPr lang="en-US"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20" name="Straight Arrow Connector 519"/>
          <p:cNvCxnSpPr>
            <a:stCxn id="328" idx="2"/>
            <a:endCxn id="36" idx="1"/>
          </p:cNvCxnSpPr>
          <p:nvPr/>
        </p:nvCxnSpPr>
        <p:spPr>
          <a:xfrm>
            <a:off x="1391804" y="3203670"/>
            <a:ext cx="498047" cy="2029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endCxn id="346" idx="2"/>
          </p:cNvCxnSpPr>
          <p:nvPr/>
        </p:nvCxnSpPr>
        <p:spPr>
          <a:xfrm flipH="1" flipV="1">
            <a:off x="1268637" y="4242763"/>
            <a:ext cx="225964" cy="2556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Google Shape;898;p88"/>
          <p:cNvSpPr txBox="1"/>
          <p:nvPr/>
        </p:nvSpPr>
        <p:spPr>
          <a:xfrm>
            <a:off x="1074297" y="449271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1" name="Google Shape;898;p88"/>
          <p:cNvSpPr txBox="1"/>
          <p:nvPr/>
        </p:nvSpPr>
        <p:spPr>
          <a:xfrm>
            <a:off x="664716" y="2865664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2" name="Google Shape;898;p88"/>
          <p:cNvSpPr txBox="1"/>
          <p:nvPr/>
        </p:nvSpPr>
        <p:spPr>
          <a:xfrm>
            <a:off x="909928" y="1264912"/>
            <a:ext cx="143174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 guaranteed-quota of 2 GPUs per project, is set up</a:t>
            </a:r>
            <a:endParaRPr lang="en-US" sz="800" i="0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43" name="Google Shape;898;p88"/>
          <p:cNvSpPr txBox="1"/>
          <p:nvPr/>
        </p:nvSpPr>
        <p:spPr>
          <a:xfrm>
            <a:off x="852808" y="1241921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878890" y="3400283"/>
            <a:ext cx="779493" cy="842480"/>
            <a:chOff x="3614642" y="1431142"/>
            <a:chExt cx="779493" cy="842480"/>
          </a:xfrm>
        </p:grpSpPr>
        <p:sp>
          <p:nvSpPr>
            <p:cNvPr id="346" name="Rectangle: Rounded Corners 345"/>
            <p:cNvSpPr/>
            <p:nvPr/>
          </p:nvSpPr>
          <p:spPr>
            <a:xfrm>
              <a:off x="3614642" y="2006901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47" name="Rectangle: Rounded Corners 346"/>
            <p:cNvSpPr/>
            <p:nvPr/>
          </p:nvSpPr>
          <p:spPr>
            <a:xfrm>
              <a:off x="3614642" y="1721428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0" name="Rectangle: Rounded Corners 349"/>
            <p:cNvSpPr/>
            <p:nvPr/>
          </p:nvSpPr>
          <p:spPr>
            <a:xfrm>
              <a:off x="3614642" y="1431142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1" name="Rectangle: Rounded Corners 350"/>
            <p:cNvSpPr/>
            <p:nvPr/>
          </p:nvSpPr>
          <p:spPr>
            <a:xfrm>
              <a:off x="3663121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2" name="Rectangle: Rounded Corners 351"/>
            <p:cNvSpPr/>
            <p:nvPr/>
          </p:nvSpPr>
          <p:spPr>
            <a:xfrm>
              <a:off x="3663121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3" name="Rectangle: Rounded Corners 352"/>
            <p:cNvSpPr/>
            <p:nvPr/>
          </p:nvSpPr>
          <p:spPr>
            <a:xfrm>
              <a:off x="3663121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4" name="Rectangle: Rounded Corners 353"/>
            <p:cNvSpPr/>
            <p:nvPr/>
          </p:nvSpPr>
          <p:spPr>
            <a:xfrm>
              <a:off x="3674806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7" name="Rectangle: Rounded Corners 356"/>
            <p:cNvSpPr/>
            <p:nvPr/>
          </p:nvSpPr>
          <p:spPr>
            <a:xfrm>
              <a:off x="4048132" y="147036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8" name="Rectangle: Rounded Corners 357"/>
            <p:cNvSpPr/>
            <p:nvPr/>
          </p:nvSpPr>
          <p:spPr>
            <a:xfrm>
              <a:off x="4048132" y="176063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59" name="Rectangle: Rounded Corners 358"/>
            <p:cNvSpPr/>
            <p:nvPr/>
          </p:nvSpPr>
          <p:spPr>
            <a:xfrm>
              <a:off x="4048132" y="2050899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0" name="Rectangle: Rounded Corners 359"/>
            <p:cNvSpPr/>
            <p:nvPr/>
          </p:nvSpPr>
          <p:spPr>
            <a:xfrm>
              <a:off x="4059817" y="1477428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1" name="Rectangle: Rounded Corners 360"/>
            <p:cNvSpPr/>
            <p:nvPr/>
          </p:nvSpPr>
          <p:spPr>
            <a:xfrm>
              <a:off x="3674806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4" name="Rectangle: Rounded Corners 363"/>
            <p:cNvSpPr/>
            <p:nvPr/>
          </p:nvSpPr>
          <p:spPr>
            <a:xfrm>
              <a:off x="4059817" y="1770002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7" name="Rectangle: Rounded Corners 366"/>
            <p:cNvSpPr/>
            <p:nvPr/>
          </p:nvSpPr>
          <p:spPr>
            <a:xfrm>
              <a:off x="3674806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68" name="Rectangle: Rounded Corners 367"/>
            <p:cNvSpPr/>
            <p:nvPr/>
          </p:nvSpPr>
          <p:spPr>
            <a:xfrm>
              <a:off x="4059817" y="2060271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369" name="Google Shape;898;p88"/>
          <p:cNvSpPr txBox="1"/>
          <p:nvPr/>
        </p:nvSpPr>
        <p:spPr>
          <a:xfrm>
            <a:off x="3624788" y="2426149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sp>
        <p:nvSpPr>
          <p:cNvPr id="372" name="Google Shape;898;p88"/>
          <p:cNvSpPr txBox="1"/>
          <p:nvPr/>
        </p:nvSpPr>
        <p:spPr>
          <a:xfrm>
            <a:off x="3358172" y="2876988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  <a:endParaRPr lang="en-US" sz="6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377" name="Group 376"/>
          <p:cNvGrpSpPr/>
          <p:nvPr/>
        </p:nvGrpSpPr>
        <p:grpSpPr>
          <a:xfrm>
            <a:off x="778956" y="1720995"/>
            <a:ext cx="680352" cy="759264"/>
            <a:chOff x="834291" y="1420022"/>
            <a:chExt cx="680352" cy="759264"/>
          </a:xfrm>
        </p:grpSpPr>
        <p:sp>
          <p:nvSpPr>
            <p:cNvPr id="386" name="Rectangle: Rounded Corners 385"/>
            <p:cNvSpPr/>
            <p:nvPr/>
          </p:nvSpPr>
          <p:spPr>
            <a:xfrm>
              <a:off x="834291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8" name="Rectangle: Rounded Corners 387"/>
            <p:cNvSpPr/>
            <p:nvPr/>
          </p:nvSpPr>
          <p:spPr>
            <a:xfrm>
              <a:off x="834291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89" name="Rectangle: Rounded Corners 388"/>
            <p:cNvSpPr/>
            <p:nvPr/>
          </p:nvSpPr>
          <p:spPr>
            <a:xfrm>
              <a:off x="834291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0" name="Rectangle: Rounded Corners 389"/>
            <p:cNvSpPr/>
            <p:nvPr/>
          </p:nvSpPr>
          <p:spPr>
            <a:xfrm>
              <a:off x="1219302" y="142002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1" name="Rectangle: Rounded Corners 390"/>
            <p:cNvSpPr/>
            <p:nvPr/>
          </p:nvSpPr>
          <p:spPr>
            <a:xfrm>
              <a:off x="1219302" y="171029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392" name="Rectangle: Rounded Corners 391"/>
            <p:cNvSpPr/>
            <p:nvPr/>
          </p:nvSpPr>
          <p:spPr>
            <a:xfrm>
              <a:off x="1219302" y="2000560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cxnSp>
        <p:nvCxnSpPr>
          <p:cNvPr id="241" name="Straight Connector 240"/>
          <p:cNvCxnSpPr/>
          <p:nvPr/>
        </p:nvCxnSpPr>
        <p:spPr>
          <a:xfrm flipH="1">
            <a:off x="6354911" y="2840851"/>
            <a:ext cx="2216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" name="Graphic 347" descr="Office worker mal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851" y="3274517"/>
            <a:ext cx="274320" cy="274320"/>
          </a:xfrm>
          <a:prstGeom prst="rect">
            <a:avLst/>
          </a:prstGeom>
        </p:spPr>
      </p:pic>
      <p:pic>
        <p:nvPicPr>
          <p:cNvPr id="373" name="Graphic 372" descr="Office worker female with solid 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0995" y="3677751"/>
            <a:ext cx="274320" cy="274320"/>
          </a:xfrm>
          <a:prstGeom prst="rect">
            <a:avLst/>
          </a:prstGeom>
        </p:spPr>
      </p:pic>
      <p:pic>
        <p:nvPicPr>
          <p:cNvPr id="376" name="Graphic 375" descr="Female Profile with solid fil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0995" y="4078972"/>
            <a:ext cx="274320" cy="274320"/>
          </a:xfrm>
          <a:prstGeom prst="rect">
            <a:avLst/>
          </a:prstGeom>
        </p:spPr>
      </p:pic>
      <p:cxnSp>
        <p:nvCxnSpPr>
          <p:cNvPr id="381" name="Straight Connector 380"/>
          <p:cNvCxnSpPr/>
          <p:nvPr/>
        </p:nvCxnSpPr>
        <p:spPr>
          <a:xfrm>
            <a:off x="8114165" y="3204581"/>
            <a:ext cx="0" cy="12505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7599815" y="3640947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/>
        </p:nvCxnSpPr>
        <p:spPr>
          <a:xfrm flipH="1">
            <a:off x="7599815" y="4025024"/>
            <a:ext cx="825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Google Shape;898;p88"/>
          <p:cNvSpPr txBox="1"/>
          <p:nvPr/>
        </p:nvSpPr>
        <p:spPr>
          <a:xfrm>
            <a:off x="6648097" y="4438549"/>
            <a:ext cx="137680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… Bob’s previously stopped jobs will resume.</a:t>
            </a:r>
          </a:p>
        </p:txBody>
      </p:sp>
      <p:cxnSp>
        <p:nvCxnSpPr>
          <p:cNvPr id="405" name="Straight Arrow Connector 404"/>
          <p:cNvCxnSpPr/>
          <p:nvPr/>
        </p:nvCxnSpPr>
        <p:spPr>
          <a:xfrm flipH="1">
            <a:off x="7314123" y="3542141"/>
            <a:ext cx="268738" cy="81933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Google Shape;898;p88"/>
          <p:cNvSpPr txBox="1"/>
          <p:nvPr/>
        </p:nvSpPr>
        <p:spPr>
          <a:xfrm>
            <a:off x="6566799" y="2458438"/>
            <a:ext cx="89004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After Patty’s job </a:t>
            </a:r>
            <a:b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</a:br>
            <a:r>
              <a:rPr lang="en-US" sz="8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finish running…</a:t>
            </a:r>
            <a:endParaRPr sz="800" i="0" u="none" strike="noStrike" cap="none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424" name="Straight Arrow Connector 423"/>
          <p:cNvCxnSpPr>
            <a:stCxn id="423" idx="3"/>
          </p:cNvCxnSpPr>
          <p:nvPr/>
        </p:nvCxnSpPr>
        <p:spPr>
          <a:xfrm flipV="1">
            <a:off x="7456841" y="2423147"/>
            <a:ext cx="232950" cy="18610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Google Shape;898;p88"/>
          <p:cNvSpPr txBox="1"/>
          <p:nvPr/>
        </p:nvSpPr>
        <p:spPr>
          <a:xfrm>
            <a:off x="6505261" y="2450513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1</a:t>
            </a:r>
          </a:p>
        </p:txBody>
      </p:sp>
      <p:cxnSp>
        <p:nvCxnSpPr>
          <p:cNvPr id="428" name="Straight Arrow Connector 427"/>
          <p:cNvCxnSpPr/>
          <p:nvPr/>
        </p:nvCxnSpPr>
        <p:spPr>
          <a:xfrm flipH="1" flipV="1">
            <a:off x="6880370" y="4224734"/>
            <a:ext cx="164150" cy="16853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Google Shape;898;p88"/>
          <p:cNvSpPr txBox="1"/>
          <p:nvPr/>
        </p:nvSpPr>
        <p:spPr>
          <a:xfrm>
            <a:off x="3415292" y="4523775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3</a:t>
            </a:r>
          </a:p>
        </p:txBody>
      </p:sp>
      <p:sp>
        <p:nvSpPr>
          <p:cNvPr id="430" name="Google Shape;898;p88"/>
          <p:cNvSpPr txBox="1"/>
          <p:nvPr/>
        </p:nvSpPr>
        <p:spPr>
          <a:xfrm>
            <a:off x="6597817" y="4442107"/>
            <a:ext cx="114240" cy="12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2</a:t>
            </a:r>
          </a:p>
        </p:txBody>
      </p:sp>
      <p:cxnSp>
        <p:nvCxnSpPr>
          <p:cNvPr id="431" name="Straight Arrow Connector 430"/>
          <p:cNvCxnSpPr/>
          <p:nvPr/>
        </p:nvCxnSpPr>
        <p:spPr>
          <a:xfrm flipV="1">
            <a:off x="4257076" y="3219595"/>
            <a:ext cx="254620" cy="942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/>
          <p:nvPr/>
        </p:nvCxnSpPr>
        <p:spPr>
          <a:xfrm flipH="1">
            <a:off x="4550692" y="4242763"/>
            <a:ext cx="206571" cy="2374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Freeform: Shape 227"/>
          <p:cNvSpPr/>
          <p:nvPr/>
        </p:nvSpPr>
        <p:spPr>
          <a:xfrm>
            <a:off x="7612517" y="130593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29" name="Freeform: Shape 228"/>
          <p:cNvSpPr/>
          <p:nvPr/>
        </p:nvSpPr>
        <p:spPr>
          <a:xfrm>
            <a:off x="7612517" y="135682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0" name="Freeform: Shape 229"/>
          <p:cNvSpPr/>
          <p:nvPr/>
        </p:nvSpPr>
        <p:spPr>
          <a:xfrm>
            <a:off x="7612517" y="140770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1" name="Freeform: Shape 230"/>
          <p:cNvSpPr/>
          <p:nvPr/>
        </p:nvSpPr>
        <p:spPr>
          <a:xfrm>
            <a:off x="7612517" y="145859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2" name="Freeform: Shape 231"/>
          <p:cNvSpPr/>
          <p:nvPr/>
        </p:nvSpPr>
        <p:spPr>
          <a:xfrm>
            <a:off x="7612517" y="150948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3" name="Freeform: Shape 232"/>
          <p:cNvSpPr/>
          <p:nvPr/>
        </p:nvSpPr>
        <p:spPr>
          <a:xfrm>
            <a:off x="7612517" y="156036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4" name="Freeform: Shape 233"/>
          <p:cNvSpPr/>
          <p:nvPr/>
        </p:nvSpPr>
        <p:spPr>
          <a:xfrm>
            <a:off x="7612517" y="1611256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5" name="Freeform: Shape 234"/>
          <p:cNvSpPr/>
          <p:nvPr/>
        </p:nvSpPr>
        <p:spPr>
          <a:xfrm>
            <a:off x="7612517" y="166214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36" name="Rectangle: Rounded Corners 235"/>
          <p:cNvSpPr/>
          <p:nvPr/>
        </p:nvSpPr>
        <p:spPr>
          <a:xfrm>
            <a:off x="7564892" y="1251228"/>
            <a:ext cx="489961" cy="234651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90623" y="1439354"/>
            <a:ext cx="779493" cy="842480"/>
            <a:chOff x="6490623" y="1439354"/>
            <a:chExt cx="779493" cy="842480"/>
          </a:xfrm>
        </p:grpSpPr>
        <p:sp>
          <p:nvSpPr>
            <p:cNvPr id="245" name="Rectangle: Rounded Corners 244"/>
            <p:cNvSpPr/>
            <p:nvPr/>
          </p:nvSpPr>
          <p:spPr>
            <a:xfrm>
              <a:off x="6490623" y="201511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6" name="Rectangle: Rounded Corners 245"/>
            <p:cNvSpPr/>
            <p:nvPr/>
          </p:nvSpPr>
          <p:spPr>
            <a:xfrm>
              <a:off x="6490623" y="172964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7" name="Rectangle: Rounded Corners 246"/>
            <p:cNvSpPr/>
            <p:nvPr/>
          </p:nvSpPr>
          <p:spPr>
            <a:xfrm>
              <a:off x="6490623" y="143935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8" name="Rectangle: Rounded Corners 247"/>
            <p:cNvSpPr/>
            <p:nvPr/>
          </p:nvSpPr>
          <p:spPr>
            <a:xfrm>
              <a:off x="6539102" y="14785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9" name="Rectangle: Rounded Corners 248"/>
            <p:cNvSpPr/>
            <p:nvPr/>
          </p:nvSpPr>
          <p:spPr>
            <a:xfrm>
              <a:off x="6539102" y="17688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0" name="Rectangle: Rounded Corners 249"/>
            <p:cNvSpPr/>
            <p:nvPr/>
          </p:nvSpPr>
          <p:spPr>
            <a:xfrm>
              <a:off x="6539102" y="20591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2" name="Rectangle: Rounded Corners 251"/>
            <p:cNvSpPr/>
            <p:nvPr/>
          </p:nvSpPr>
          <p:spPr>
            <a:xfrm>
              <a:off x="6924113" y="147857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3" name="Rectangle: Rounded Corners 252"/>
            <p:cNvSpPr/>
            <p:nvPr/>
          </p:nvSpPr>
          <p:spPr>
            <a:xfrm>
              <a:off x="6924113" y="176884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54" name="Rectangle: Rounded Corners 253"/>
            <p:cNvSpPr/>
            <p:nvPr/>
          </p:nvSpPr>
          <p:spPr>
            <a:xfrm>
              <a:off x="6924113" y="205911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38" name="Rectangle: Rounded Corners 237"/>
            <p:cNvSpPr/>
            <p:nvPr/>
          </p:nvSpPr>
          <p:spPr>
            <a:xfrm>
              <a:off x="6554704" y="148385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39" name="Rectangle: Rounded Corners 238"/>
            <p:cNvSpPr/>
            <p:nvPr/>
          </p:nvSpPr>
          <p:spPr>
            <a:xfrm>
              <a:off x="6933288" y="148385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0" name="Rectangle: Rounded Corners 239"/>
            <p:cNvSpPr/>
            <p:nvPr/>
          </p:nvSpPr>
          <p:spPr>
            <a:xfrm>
              <a:off x="6554704" y="177580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42" name="Rectangle: Rounded Corners 241"/>
            <p:cNvSpPr/>
            <p:nvPr/>
          </p:nvSpPr>
          <p:spPr>
            <a:xfrm>
              <a:off x="6933288" y="177580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  <p:sp>
        <p:nvSpPr>
          <p:cNvPr id="251" name="Freeform: Shape 250"/>
          <p:cNvSpPr/>
          <p:nvPr/>
        </p:nvSpPr>
        <p:spPr>
          <a:xfrm>
            <a:off x="7612517" y="3255657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6" name="Freeform: Shape 255"/>
          <p:cNvSpPr/>
          <p:nvPr/>
        </p:nvSpPr>
        <p:spPr>
          <a:xfrm>
            <a:off x="7612517" y="3306544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7" name="Freeform: Shape 256"/>
          <p:cNvSpPr/>
          <p:nvPr/>
        </p:nvSpPr>
        <p:spPr>
          <a:xfrm>
            <a:off x="7612517" y="3357431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8" name="Freeform: Shape 257"/>
          <p:cNvSpPr/>
          <p:nvPr/>
        </p:nvSpPr>
        <p:spPr>
          <a:xfrm>
            <a:off x="7612517" y="340831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59" name="Freeform: Shape 258"/>
          <p:cNvSpPr/>
          <p:nvPr/>
        </p:nvSpPr>
        <p:spPr>
          <a:xfrm>
            <a:off x="7612517" y="3459205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1" name="Freeform: Shape 270"/>
          <p:cNvSpPr/>
          <p:nvPr/>
        </p:nvSpPr>
        <p:spPr>
          <a:xfrm>
            <a:off x="7612517" y="3510092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2" name="Freeform: Shape 271"/>
          <p:cNvSpPr/>
          <p:nvPr/>
        </p:nvSpPr>
        <p:spPr>
          <a:xfrm>
            <a:off x="7612517" y="3560979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3" name="Freeform: Shape 272"/>
          <p:cNvSpPr/>
          <p:nvPr/>
        </p:nvSpPr>
        <p:spPr>
          <a:xfrm>
            <a:off x="7612517" y="3611868"/>
            <a:ext cx="406400" cy="18288"/>
          </a:xfrm>
          <a:custGeom>
            <a:avLst/>
            <a:gdLst>
              <a:gd name="connsiteX0" fmla="*/ 0 w 2501900"/>
              <a:gd name="connsiteY0" fmla="*/ 222541 h 228894"/>
              <a:gd name="connsiteX1" fmla="*/ 412750 w 2501900"/>
              <a:gd name="connsiteY1" fmla="*/ 44741 h 228894"/>
              <a:gd name="connsiteX2" fmla="*/ 723900 w 2501900"/>
              <a:gd name="connsiteY2" fmla="*/ 178091 h 228894"/>
              <a:gd name="connsiteX3" fmla="*/ 1117600 w 2501900"/>
              <a:gd name="connsiteY3" fmla="*/ 291 h 228894"/>
              <a:gd name="connsiteX4" fmla="*/ 1416050 w 2501900"/>
              <a:gd name="connsiteY4" fmla="*/ 228891 h 228894"/>
              <a:gd name="connsiteX5" fmla="*/ 1790700 w 2501900"/>
              <a:gd name="connsiteY5" fmla="*/ 6641 h 228894"/>
              <a:gd name="connsiteX6" fmla="*/ 2190750 w 2501900"/>
              <a:gd name="connsiteY6" fmla="*/ 197141 h 228894"/>
              <a:gd name="connsiteX7" fmla="*/ 2501900 w 2501900"/>
              <a:gd name="connsiteY7" fmla="*/ 63791 h 22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1900" h="228894">
                <a:moveTo>
                  <a:pt x="0" y="222541"/>
                </a:moveTo>
                <a:cubicBezTo>
                  <a:pt x="146050" y="137345"/>
                  <a:pt x="292100" y="52149"/>
                  <a:pt x="412750" y="44741"/>
                </a:cubicBezTo>
                <a:cubicBezTo>
                  <a:pt x="533400" y="37333"/>
                  <a:pt x="606425" y="185499"/>
                  <a:pt x="723900" y="178091"/>
                </a:cubicBezTo>
                <a:cubicBezTo>
                  <a:pt x="841375" y="170683"/>
                  <a:pt x="1002242" y="-8176"/>
                  <a:pt x="1117600" y="291"/>
                </a:cubicBezTo>
                <a:cubicBezTo>
                  <a:pt x="1232958" y="8758"/>
                  <a:pt x="1303867" y="227833"/>
                  <a:pt x="1416050" y="228891"/>
                </a:cubicBezTo>
                <a:cubicBezTo>
                  <a:pt x="1528233" y="229949"/>
                  <a:pt x="1661583" y="11933"/>
                  <a:pt x="1790700" y="6641"/>
                </a:cubicBezTo>
                <a:cubicBezTo>
                  <a:pt x="1919817" y="1349"/>
                  <a:pt x="2072217" y="187616"/>
                  <a:pt x="2190750" y="197141"/>
                </a:cubicBezTo>
                <a:cubicBezTo>
                  <a:pt x="2309283" y="206666"/>
                  <a:pt x="2405591" y="135228"/>
                  <a:pt x="2501900" y="63791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78" name="Rectangle: Rounded Corners 277"/>
          <p:cNvSpPr/>
          <p:nvPr/>
        </p:nvSpPr>
        <p:spPr>
          <a:xfrm>
            <a:off x="7564892" y="3200952"/>
            <a:ext cx="489961" cy="356970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sp>
        <p:nvSpPr>
          <p:cNvPr id="281" name="Rectangle: Rounded Corners 280"/>
          <p:cNvSpPr/>
          <p:nvPr/>
        </p:nvSpPr>
        <p:spPr>
          <a:xfrm>
            <a:off x="7599815" y="3447100"/>
            <a:ext cx="419102" cy="92777"/>
          </a:xfrm>
          <a:prstGeom prst="round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cs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90044" y="3389744"/>
            <a:ext cx="779493" cy="842480"/>
            <a:chOff x="6490044" y="3389744"/>
            <a:chExt cx="779493" cy="842480"/>
          </a:xfrm>
        </p:grpSpPr>
        <p:sp>
          <p:nvSpPr>
            <p:cNvPr id="283" name="Rectangle: Rounded Corners 282"/>
            <p:cNvSpPr/>
            <p:nvPr/>
          </p:nvSpPr>
          <p:spPr>
            <a:xfrm>
              <a:off x="6490044" y="3965503"/>
              <a:ext cx="779493" cy="26672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4" name="Rectangle: Rounded Corners 283"/>
            <p:cNvSpPr/>
            <p:nvPr/>
          </p:nvSpPr>
          <p:spPr>
            <a:xfrm>
              <a:off x="6490044" y="3680030"/>
              <a:ext cx="779493" cy="26672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5" name="Rectangle: Rounded Corners 284"/>
            <p:cNvSpPr/>
            <p:nvPr/>
          </p:nvSpPr>
          <p:spPr>
            <a:xfrm>
              <a:off x="6490044" y="3389744"/>
              <a:ext cx="779493" cy="26672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6" name="Rectangle: Rounded Corners 285"/>
            <p:cNvSpPr/>
            <p:nvPr/>
          </p:nvSpPr>
          <p:spPr>
            <a:xfrm>
              <a:off x="6538523" y="342896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7" name="Rectangle: Rounded Corners 286"/>
            <p:cNvSpPr/>
            <p:nvPr/>
          </p:nvSpPr>
          <p:spPr>
            <a:xfrm>
              <a:off x="6538523" y="371923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8" name="Rectangle: Rounded Corners 287"/>
            <p:cNvSpPr/>
            <p:nvPr/>
          </p:nvSpPr>
          <p:spPr>
            <a:xfrm>
              <a:off x="6538523" y="400950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89" name="Rectangle: Rounded Corners 288"/>
            <p:cNvSpPr/>
            <p:nvPr/>
          </p:nvSpPr>
          <p:spPr>
            <a:xfrm>
              <a:off x="6923534" y="3428963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0" name="Rectangle: Rounded Corners 289"/>
            <p:cNvSpPr/>
            <p:nvPr/>
          </p:nvSpPr>
          <p:spPr>
            <a:xfrm>
              <a:off x="6923534" y="3719232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1" name="Rectangle: Rounded Corners 290"/>
            <p:cNvSpPr/>
            <p:nvPr/>
          </p:nvSpPr>
          <p:spPr>
            <a:xfrm>
              <a:off x="6923534" y="4009501"/>
              <a:ext cx="295341" cy="178726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2" name="Rectangle: Rounded Corners 291"/>
            <p:cNvSpPr/>
            <p:nvPr/>
          </p:nvSpPr>
          <p:spPr>
            <a:xfrm>
              <a:off x="6554125" y="343424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3" name="Rectangle: Rounded Corners 292"/>
            <p:cNvSpPr/>
            <p:nvPr/>
          </p:nvSpPr>
          <p:spPr>
            <a:xfrm>
              <a:off x="6932709" y="3434244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4" name="Rectangle: Rounded Corners 293"/>
            <p:cNvSpPr/>
            <p:nvPr/>
          </p:nvSpPr>
          <p:spPr>
            <a:xfrm>
              <a:off x="6554125" y="372619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5" name="Rectangle: Rounded Corners 294"/>
            <p:cNvSpPr/>
            <p:nvPr/>
          </p:nvSpPr>
          <p:spPr>
            <a:xfrm>
              <a:off x="6932709" y="3726199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6" name="Rectangle: Rounded Corners 295"/>
            <p:cNvSpPr/>
            <p:nvPr/>
          </p:nvSpPr>
          <p:spPr>
            <a:xfrm>
              <a:off x="6554125" y="4011296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  <p:sp>
          <p:nvSpPr>
            <p:cNvPr id="297" name="Rectangle: Rounded Corners 296"/>
            <p:cNvSpPr/>
            <p:nvPr/>
          </p:nvSpPr>
          <p:spPr>
            <a:xfrm>
              <a:off x="6932709" y="4011296"/>
              <a:ext cx="271970" cy="1645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12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idle GPU time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3" y="932900"/>
            <a:ext cx="260328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dynamic scheduler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538752-AA0F-7B45-05FD-871DA344C926}"/>
              </a:ext>
            </a:extLst>
          </p:cNvPr>
          <p:cNvGrpSpPr/>
          <p:nvPr/>
        </p:nvGrpSpPr>
        <p:grpSpPr>
          <a:xfrm>
            <a:off x="4974577" y="4393529"/>
            <a:ext cx="2043455" cy="484254"/>
            <a:chOff x="1115571" y="4373393"/>
            <a:chExt cx="2043455" cy="484254"/>
          </a:xfrm>
        </p:grpSpPr>
        <p:sp>
          <p:nvSpPr>
            <p:cNvPr id="26" name="Google Shape;898;p88">
              <a:extLst>
                <a:ext uri="{FF2B5EF4-FFF2-40B4-BE49-F238E27FC236}">
                  <a16:creationId xmlns:a16="http://schemas.microsoft.com/office/drawing/2014/main" id="{851E8D78-1030-42E6-A29D-2C2D7FF5CDBE}"/>
                </a:ext>
              </a:extLst>
            </p:cNvPr>
            <p:cNvSpPr txBox="1"/>
            <p:nvPr/>
          </p:nvSpPr>
          <p:spPr>
            <a:xfrm>
              <a:off x="1115571" y="4573016"/>
              <a:ext cx="645160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Entire GPU</a:t>
              </a:r>
            </a:p>
          </p:txBody>
        </p:sp>
        <p:sp>
          <p:nvSpPr>
            <p:cNvPr id="27" name="Google Shape;898;p88">
              <a:extLst>
                <a:ext uri="{FF2B5EF4-FFF2-40B4-BE49-F238E27FC236}">
                  <a16:creationId xmlns:a16="http://schemas.microsoft.com/office/drawing/2014/main" id="{782F5066-7DB1-AC15-FA43-210AC45E909A}"/>
                </a:ext>
              </a:extLst>
            </p:cNvPr>
            <p:cNvSpPr txBox="1"/>
            <p:nvPr/>
          </p:nvSpPr>
          <p:spPr>
            <a:xfrm>
              <a:off x="2619568" y="4570243"/>
              <a:ext cx="539458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Usage</a:t>
              </a:r>
            </a:p>
          </p:txBody>
        </p:sp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EB9217D2-E652-02B7-89B5-B589AA4C92DD}"/>
                </a:ext>
              </a:extLst>
            </p:cNvPr>
            <p:cNvSpPr txBox="1"/>
            <p:nvPr/>
          </p:nvSpPr>
          <p:spPr>
            <a:xfrm>
              <a:off x="1661826" y="4556026"/>
              <a:ext cx="448087" cy="301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person 1 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Jobs</a:t>
              </a:r>
            </a:p>
          </p:txBody>
        </p:sp>
        <p:sp>
          <p:nvSpPr>
            <p:cNvPr id="29" name="Google Shape;1476;p114">
              <a:extLst>
                <a:ext uri="{FF2B5EF4-FFF2-40B4-BE49-F238E27FC236}">
                  <a16:creationId xmlns:a16="http://schemas.microsoft.com/office/drawing/2014/main" id="{0C15B926-3CDC-EF85-33FE-60BA02AFA73E}"/>
                </a:ext>
              </a:extLst>
            </p:cNvPr>
            <p:cNvSpPr/>
            <p:nvPr/>
          </p:nvSpPr>
          <p:spPr>
            <a:xfrm>
              <a:off x="1179997" y="4374028"/>
              <a:ext cx="370205" cy="16827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56" name="Google Shape;1476;p114">
              <a:extLst>
                <a:ext uri="{FF2B5EF4-FFF2-40B4-BE49-F238E27FC236}">
                  <a16:creationId xmlns:a16="http://schemas.microsoft.com/office/drawing/2014/main" id="{60D41776-411D-9BFD-76A5-96256FB67131}"/>
                </a:ext>
              </a:extLst>
            </p:cNvPr>
            <p:cNvSpPr/>
            <p:nvPr/>
          </p:nvSpPr>
          <p:spPr>
            <a:xfrm>
              <a:off x="2656738" y="4373393"/>
              <a:ext cx="369570" cy="17462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57" name="Google Shape;1476;p114">
              <a:extLst>
                <a:ext uri="{FF2B5EF4-FFF2-40B4-BE49-F238E27FC236}">
                  <a16:creationId xmlns:a16="http://schemas.microsoft.com/office/drawing/2014/main" id="{81225266-DD07-D996-7FDD-90064193D5FE}"/>
                </a:ext>
              </a:extLst>
            </p:cNvPr>
            <p:cNvSpPr/>
            <p:nvPr/>
          </p:nvSpPr>
          <p:spPr>
            <a:xfrm>
              <a:off x="1661826" y="4374748"/>
              <a:ext cx="370205" cy="17907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58" name="Google Shape;898;p88">
              <a:extLst>
                <a:ext uri="{FF2B5EF4-FFF2-40B4-BE49-F238E27FC236}">
                  <a16:creationId xmlns:a16="http://schemas.microsoft.com/office/drawing/2014/main" id="{4B755DCB-6366-442B-FEED-43AA6BFF8D66}"/>
                </a:ext>
              </a:extLst>
            </p:cNvPr>
            <p:cNvSpPr txBox="1"/>
            <p:nvPr/>
          </p:nvSpPr>
          <p:spPr>
            <a:xfrm>
              <a:off x="2151161" y="4552536"/>
              <a:ext cx="448087" cy="301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person 2 Jobs</a:t>
              </a:r>
            </a:p>
          </p:txBody>
        </p:sp>
        <p:sp>
          <p:nvSpPr>
            <p:cNvPr id="60" name="Google Shape;1476;p114">
              <a:extLst>
                <a:ext uri="{FF2B5EF4-FFF2-40B4-BE49-F238E27FC236}">
                  <a16:creationId xmlns:a16="http://schemas.microsoft.com/office/drawing/2014/main" id="{7D63DA70-1C83-E7A0-6EA3-38115825DC99}"/>
                </a:ext>
              </a:extLst>
            </p:cNvPr>
            <p:cNvSpPr/>
            <p:nvPr/>
          </p:nvSpPr>
          <p:spPr>
            <a:xfrm>
              <a:off x="2165035" y="4374748"/>
              <a:ext cx="370205" cy="179070"/>
            </a:xfrm>
            <a:prstGeom prst="rect">
              <a:avLst/>
            </a:prstGeom>
            <a:noFill/>
            <a:ln w="28575">
              <a:solidFill>
                <a:srgbClr val="D5683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1452" name="Group 1451">
            <a:extLst>
              <a:ext uri="{FF2B5EF4-FFF2-40B4-BE49-F238E27FC236}">
                <a16:creationId xmlns:a16="http://schemas.microsoft.com/office/drawing/2014/main" id="{A3D3107F-87BD-6F81-BADF-E5A39C32444F}"/>
              </a:ext>
            </a:extLst>
          </p:cNvPr>
          <p:cNvGrpSpPr/>
          <p:nvPr/>
        </p:nvGrpSpPr>
        <p:grpSpPr>
          <a:xfrm>
            <a:off x="3499474" y="1067932"/>
            <a:ext cx="2334580" cy="3248127"/>
            <a:chOff x="6066935" y="1067932"/>
            <a:chExt cx="2334580" cy="3248127"/>
          </a:xfrm>
        </p:grpSpPr>
        <p:sp>
          <p:nvSpPr>
            <p:cNvPr id="101" name="Google Shape;898;p88"/>
            <p:cNvSpPr txBox="1"/>
            <p:nvPr/>
          </p:nvSpPr>
          <p:spPr>
            <a:xfrm>
              <a:off x="6066935" y="172271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75" name="Google Shape;1476;p114"/>
            <p:cNvSpPr/>
            <p:nvPr/>
          </p:nvSpPr>
          <p:spPr>
            <a:xfrm>
              <a:off x="6705745" y="1798919"/>
              <a:ext cx="715010" cy="2021840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99" name="Google Shape;1486;p114"/>
            <p:cNvCxnSpPr/>
            <p:nvPr/>
          </p:nvCxnSpPr>
          <p:spPr>
            <a:xfrm>
              <a:off x="6500640" y="1746214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/>
            <p:cNvCxnSpPr/>
            <p:nvPr/>
          </p:nvCxnSpPr>
          <p:spPr>
            <a:xfrm flipH="1">
              <a:off x="6496830" y="4020784"/>
              <a:ext cx="1828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" name="Google Shape;898;p88"/>
            <p:cNvSpPr txBox="1"/>
            <p:nvPr/>
          </p:nvSpPr>
          <p:spPr>
            <a:xfrm>
              <a:off x="7810010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2" name="Google Shape;898;p88"/>
            <p:cNvSpPr txBox="1"/>
            <p:nvPr/>
          </p:nvSpPr>
          <p:spPr>
            <a:xfrm>
              <a:off x="6887355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573155" y="1799554"/>
              <a:ext cx="715010" cy="2021685"/>
              <a:chOff x="9934" y="3064"/>
              <a:chExt cx="2070" cy="4215"/>
            </a:xfrm>
            <a:solidFill>
              <a:srgbClr val="0070C0"/>
            </a:solidFill>
          </p:grpSpPr>
          <p:sp>
            <p:nvSpPr>
              <p:cNvPr id="5" name="Google Shape;1476;p114"/>
              <p:cNvSpPr/>
              <p:nvPr/>
            </p:nvSpPr>
            <p:spPr>
              <a:xfrm>
                <a:off x="9993" y="3294"/>
                <a:ext cx="1941" cy="2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6" name="Google Shape;1476;p114"/>
              <p:cNvSpPr/>
              <p:nvPr/>
            </p:nvSpPr>
            <p:spPr>
              <a:xfrm>
                <a:off x="9993" y="3120"/>
                <a:ext cx="1941" cy="17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" name="Google Shape;1476;p114"/>
              <p:cNvSpPr/>
              <p:nvPr/>
            </p:nvSpPr>
            <p:spPr>
              <a:xfrm>
                <a:off x="9993" y="3554"/>
                <a:ext cx="1941" cy="5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8" name="Google Shape;1476;p114"/>
              <p:cNvSpPr/>
              <p:nvPr/>
            </p:nvSpPr>
            <p:spPr>
              <a:xfrm>
                <a:off x="9934" y="3064"/>
                <a:ext cx="2070" cy="4215"/>
              </a:xfrm>
              <a:prstGeom prst="rect">
                <a:avLst/>
              </a:prstGeom>
              <a:grpFill/>
              <a:ln w="28575">
                <a:solidFill>
                  <a:schemeClr val="tx2">
                    <a:lumMod val="50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9" name="Google Shape;1476;p114"/>
              <p:cNvSpPr/>
              <p:nvPr/>
            </p:nvSpPr>
            <p:spPr>
              <a:xfrm>
                <a:off x="9993" y="5225"/>
                <a:ext cx="1928" cy="199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0" name="Google Shape;1476;p114"/>
              <p:cNvSpPr/>
              <p:nvPr/>
            </p:nvSpPr>
            <p:spPr>
              <a:xfrm>
                <a:off x="9981" y="5202"/>
                <a:ext cx="1980" cy="2025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1" name="Google Shape;1476;p114"/>
              <p:cNvSpPr/>
              <p:nvPr/>
            </p:nvSpPr>
            <p:spPr>
              <a:xfrm>
                <a:off x="9991" y="4123"/>
                <a:ext cx="1945" cy="1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2" name="Google Shape;1476;p114"/>
              <p:cNvSpPr/>
              <p:nvPr/>
            </p:nvSpPr>
            <p:spPr>
              <a:xfrm>
                <a:off x="9976" y="4108"/>
                <a:ext cx="1986" cy="1080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3" name="Google Shape;1476;p114"/>
              <p:cNvSpPr/>
              <p:nvPr/>
            </p:nvSpPr>
            <p:spPr>
              <a:xfrm>
                <a:off x="9970" y="3554"/>
                <a:ext cx="1991" cy="555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4" name="Google Shape;1476;p114"/>
              <p:cNvSpPr/>
              <p:nvPr/>
            </p:nvSpPr>
            <p:spPr>
              <a:xfrm>
                <a:off x="9973" y="3289"/>
                <a:ext cx="1987" cy="264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5" name="Google Shape;1476;p114"/>
              <p:cNvSpPr/>
              <p:nvPr/>
            </p:nvSpPr>
            <p:spPr>
              <a:xfrm>
                <a:off x="9975" y="3111"/>
                <a:ext cx="1986" cy="177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2EA142-D077-6050-3722-2026327AC14A}"/>
                </a:ext>
              </a:extLst>
            </p:cNvPr>
            <p:cNvGrpSpPr/>
            <p:nvPr/>
          </p:nvGrpSpPr>
          <p:grpSpPr>
            <a:xfrm>
              <a:off x="6724478" y="3460079"/>
              <a:ext cx="680720" cy="336550"/>
              <a:chOff x="3266" y="5202"/>
              <a:chExt cx="1982" cy="2025"/>
            </a:xfrm>
            <a:solidFill>
              <a:srgbClr val="0070C0"/>
            </a:solidFill>
          </p:grpSpPr>
          <p:sp>
            <p:nvSpPr>
              <p:cNvPr id="16" name="Google Shape;1476;p114">
                <a:extLst>
                  <a:ext uri="{FF2B5EF4-FFF2-40B4-BE49-F238E27FC236}">
                    <a16:creationId xmlns:a16="http://schemas.microsoft.com/office/drawing/2014/main" id="{DB3BB0A3-2598-8C48-C089-1754A292EAF7}"/>
                  </a:ext>
                </a:extLst>
              </p:cNvPr>
              <p:cNvSpPr/>
              <p:nvPr/>
            </p:nvSpPr>
            <p:spPr>
              <a:xfrm>
                <a:off x="3278" y="5224"/>
                <a:ext cx="939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7" name="Google Shape;1476;p114">
                <a:extLst>
                  <a:ext uri="{FF2B5EF4-FFF2-40B4-BE49-F238E27FC236}">
                    <a16:creationId xmlns:a16="http://schemas.microsoft.com/office/drawing/2014/main" id="{E364CE52-85EE-3403-DF15-A0D47B330FFE}"/>
                  </a:ext>
                </a:extLst>
              </p:cNvPr>
              <p:cNvSpPr/>
              <p:nvPr/>
            </p:nvSpPr>
            <p:spPr>
              <a:xfrm>
                <a:off x="4248" y="5224"/>
                <a:ext cx="1000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9" name="Google Shape;1476;p114">
                <a:extLst>
                  <a:ext uri="{FF2B5EF4-FFF2-40B4-BE49-F238E27FC236}">
                    <a16:creationId xmlns:a16="http://schemas.microsoft.com/office/drawing/2014/main" id="{531D9E51-32E5-0A4A-DFEE-011C1462611C}"/>
                  </a:ext>
                </a:extLst>
              </p:cNvPr>
              <p:cNvSpPr/>
              <p:nvPr/>
            </p:nvSpPr>
            <p:spPr>
              <a:xfrm>
                <a:off x="3266" y="5202"/>
                <a:ext cx="966" cy="202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0" name="Google Shape;1476;p114">
                <a:extLst>
                  <a:ext uri="{FF2B5EF4-FFF2-40B4-BE49-F238E27FC236}">
                    <a16:creationId xmlns:a16="http://schemas.microsoft.com/office/drawing/2014/main" id="{50826739-FEE2-8BD9-8829-C40B1434A08F}"/>
                  </a:ext>
                </a:extLst>
              </p:cNvPr>
              <p:cNvSpPr/>
              <p:nvPr/>
            </p:nvSpPr>
            <p:spPr>
              <a:xfrm>
                <a:off x="4233" y="6146"/>
                <a:ext cx="1014" cy="1080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1" name="Google Shape;1476;p114">
                <a:extLst>
                  <a:ext uri="{FF2B5EF4-FFF2-40B4-BE49-F238E27FC236}">
                    <a16:creationId xmlns:a16="http://schemas.microsoft.com/office/drawing/2014/main" id="{0F5C87B3-9ED5-D5A0-3F4D-E557167A4503}"/>
                  </a:ext>
                </a:extLst>
              </p:cNvPr>
              <p:cNvSpPr/>
              <p:nvPr/>
            </p:nvSpPr>
            <p:spPr>
              <a:xfrm>
                <a:off x="4233" y="5611"/>
                <a:ext cx="1014" cy="55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3" name="Google Shape;1476;p114">
                <a:extLst>
                  <a:ext uri="{FF2B5EF4-FFF2-40B4-BE49-F238E27FC236}">
                    <a16:creationId xmlns:a16="http://schemas.microsoft.com/office/drawing/2014/main" id="{8E22D274-2AB0-1BA2-2F99-DBDF59C360D0}"/>
                  </a:ext>
                </a:extLst>
              </p:cNvPr>
              <p:cNvSpPr/>
              <p:nvPr/>
            </p:nvSpPr>
            <p:spPr>
              <a:xfrm>
                <a:off x="4234" y="5375"/>
                <a:ext cx="1013" cy="264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4" name="Google Shape;1476;p114">
                <a:extLst>
                  <a:ext uri="{FF2B5EF4-FFF2-40B4-BE49-F238E27FC236}">
                    <a16:creationId xmlns:a16="http://schemas.microsoft.com/office/drawing/2014/main" id="{3EA95885-909A-6C28-8D26-ADA16DBF0F14}"/>
                  </a:ext>
                </a:extLst>
              </p:cNvPr>
              <p:cNvSpPr/>
              <p:nvPr/>
            </p:nvSpPr>
            <p:spPr>
              <a:xfrm>
                <a:off x="4231" y="5203"/>
                <a:ext cx="1016" cy="177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62" name="Google Shape;898;p88">
              <a:extLst>
                <a:ext uri="{FF2B5EF4-FFF2-40B4-BE49-F238E27FC236}">
                  <a16:creationId xmlns:a16="http://schemas.microsoft.com/office/drawing/2014/main" id="{6B5FDE6B-9EA2-3F87-9D86-71F44B3CC662}"/>
                </a:ext>
              </a:extLst>
            </p:cNvPr>
            <p:cNvSpPr txBox="1"/>
            <p:nvPr/>
          </p:nvSpPr>
          <p:spPr>
            <a:xfrm>
              <a:off x="6515565" y="1067932"/>
              <a:ext cx="1885950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Without </a:t>
              </a:r>
              <a:r>
                <a:rPr lang="en-US" sz="1000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, jobs are not automatically run on extra GPUs.</a:t>
              </a:r>
            </a:p>
          </p:txBody>
        </p:sp>
      </p:grpSp>
      <p:grpSp>
        <p:nvGrpSpPr>
          <p:cNvPr id="1432" name="Group 1431">
            <a:extLst>
              <a:ext uri="{FF2B5EF4-FFF2-40B4-BE49-F238E27FC236}">
                <a16:creationId xmlns:a16="http://schemas.microsoft.com/office/drawing/2014/main" id="{406E46D2-0178-87FF-4A4C-AD78AEDB9528}"/>
              </a:ext>
            </a:extLst>
          </p:cNvPr>
          <p:cNvGrpSpPr/>
          <p:nvPr/>
        </p:nvGrpSpPr>
        <p:grpSpPr>
          <a:xfrm>
            <a:off x="344646" y="1405246"/>
            <a:ext cx="2511743" cy="347570"/>
            <a:chOff x="302576" y="2021135"/>
            <a:chExt cx="2511743" cy="347570"/>
          </a:xfrm>
        </p:grpSpPr>
        <p:grpSp>
          <p:nvGrpSpPr>
            <p:cNvPr id="1431" name="Group 1430">
              <a:extLst>
                <a:ext uri="{FF2B5EF4-FFF2-40B4-BE49-F238E27FC236}">
                  <a16:creationId xmlns:a16="http://schemas.microsoft.com/office/drawing/2014/main" id="{3959F580-B771-25BE-8DF2-CB02F11C2A94}"/>
                </a:ext>
              </a:extLst>
            </p:cNvPr>
            <p:cNvGrpSpPr/>
            <p:nvPr/>
          </p:nvGrpSpPr>
          <p:grpSpPr>
            <a:xfrm>
              <a:off x="662619" y="2028734"/>
              <a:ext cx="2151700" cy="339971"/>
              <a:chOff x="662619" y="2028734"/>
              <a:chExt cx="2151700" cy="339971"/>
            </a:xfrm>
          </p:grpSpPr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781DE7AF-6C49-83F9-7840-8AA2BC636079}"/>
                  </a:ext>
                </a:extLst>
              </p:cNvPr>
              <p:cNvSpPr/>
              <p:nvPr/>
            </p:nvSpPr>
            <p:spPr>
              <a:xfrm>
                <a:off x="682097" y="2049046"/>
                <a:ext cx="745230" cy="30985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8" name="Google Shape;1486;p114">
                <a:extLst>
                  <a:ext uri="{FF2B5EF4-FFF2-40B4-BE49-F238E27FC236}">
                    <a16:creationId xmlns:a16="http://schemas.microsoft.com/office/drawing/2014/main" id="{BADA3CCE-9A7E-2124-0B2C-1BFA5B5C4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87" y="2030034"/>
                <a:ext cx="0" cy="33867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9" name="Google Shape;1487;p114">
                <a:extLst>
                  <a:ext uri="{FF2B5EF4-FFF2-40B4-BE49-F238E27FC236}">
                    <a16:creationId xmlns:a16="http://schemas.microsoft.com/office/drawing/2014/main" id="{5F13CD02-2EEE-761E-69C0-FA2A0DFF1A25}"/>
                  </a:ext>
                </a:extLst>
              </p:cNvPr>
              <p:cNvCxnSpPr/>
              <p:nvPr/>
            </p:nvCxnSpPr>
            <p:spPr>
              <a:xfrm flipH="1">
                <a:off x="670322" y="2365547"/>
                <a:ext cx="214399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0" name="Google Shape;1487;p114">
                <a:extLst>
                  <a:ext uri="{FF2B5EF4-FFF2-40B4-BE49-F238E27FC236}">
                    <a16:creationId xmlns:a16="http://schemas.microsoft.com/office/drawing/2014/main" id="{01AA9080-40E4-2691-3F4B-F27DBC926D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619" y="2028734"/>
                <a:ext cx="2151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16" name="Google Shape;898;p88">
              <a:extLst>
                <a:ext uri="{FF2B5EF4-FFF2-40B4-BE49-F238E27FC236}">
                  <a16:creationId xmlns:a16="http://schemas.microsoft.com/office/drawing/2014/main" id="{9671D0BB-15DA-C7DC-6026-4D7305665EF7}"/>
                </a:ext>
              </a:extLst>
            </p:cNvPr>
            <p:cNvSpPr txBox="1"/>
            <p:nvPr/>
          </p:nvSpPr>
          <p:spPr>
            <a:xfrm>
              <a:off x="302576" y="2021135"/>
              <a:ext cx="48166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433" name="Google Shape;898;p88">
            <a:extLst>
              <a:ext uri="{FF2B5EF4-FFF2-40B4-BE49-F238E27FC236}">
                <a16:creationId xmlns:a16="http://schemas.microsoft.com/office/drawing/2014/main" id="{EAA86ADB-AB69-7F9C-A1B5-651AF144F92F}"/>
              </a:ext>
            </a:extLst>
          </p:cNvPr>
          <p:cNvSpPr txBox="1"/>
          <p:nvPr/>
        </p:nvSpPr>
        <p:spPr>
          <a:xfrm>
            <a:off x="685800" y="2288212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address the idle GPU problem with the Dynamic Scheduler.</a:t>
            </a:r>
          </a:p>
        </p:txBody>
      </p:sp>
      <p:cxnSp>
        <p:nvCxnSpPr>
          <p:cNvPr id="1437" name="Straight Arrow Connector 1436">
            <a:extLst>
              <a:ext uri="{FF2B5EF4-FFF2-40B4-BE49-F238E27FC236}">
                <a16:creationId xmlns:a16="http://schemas.microsoft.com/office/drawing/2014/main" id="{80709741-037F-E2B5-0036-C1598491A69A}"/>
              </a:ext>
            </a:extLst>
          </p:cNvPr>
          <p:cNvCxnSpPr>
            <a:cxnSpLocks/>
          </p:cNvCxnSpPr>
          <p:nvPr/>
        </p:nvCxnSpPr>
        <p:spPr>
          <a:xfrm>
            <a:off x="1100698" y="1911456"/>
            <a:ext cx="0" cy="31657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8" name="Google Shape;898;p88">
            <a:extLst>
              <a:ext uri="{FF2B5EF4-FFF2-40B4-BE49-F238E27FC236}">
                <a16:creationId xmlns:a16="http://schemas.microsoft.com/office/drawing/2014/main" id="{369DE256-5052-7D31-EBB6-9C0D65D3BFE5}"/>
              </a:ext>
            </a:extLst>
          </p:cNvPr>
          <p:cNvSpPr txBox="1"/>
          <p:nvPr/>
        </p:nvSpPr>
        <p:spPr>
          <a:xfrm>
            <a:off x="679818" y="2825194"/>
            <a:ext cx="2357120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 long as there are jobs in the queue, </a:t>
            </a:r>
          </a:p>
        </p:txBody>
      </p:sp>
      <p:grpSp>
        <p:nvGrpSpPr>
          <p:cNvPr id="1454" name="Group 1453">
            <a:extLst>
              <a:ext uri="{FF2B5EF4-FFF2-40B4-BE49-F238E27FC236}">
                <a16:creationId xmlns:a16="http://schemas.microsoft.com/office/drawing/2014/main" id="{D1203D5D-B168-3E84-16B3-2B917F4D2DA1}"/>
              </a:ext>
            </a:extLst>
          </p:cNvPr>
          <p:cNvGrpSpPr/>
          <p:nvPr/>
        </p:nvGrpSpPr>
        <p:grpSpPr>
          <a:xfrm>
            <a:off x="6156473" y="1067932"/>
            <a:ext cx="2657475" cy="3248127"/>
            <a:chOff x="3337620" y="1067932"/>
            <a:chExt cx="2657475" cy="3248127"/>
          </a:xfrm>
        </p:grpSpPr>
        <p:sp>
          <p:nvSpPr>
            <p:cNvPr id="38" name="Google Shape;1476;p114"/>
            <p:cNvSpPr/>
            <p:nvPr/>
          </p:nvSpPr>
          <p:spPr>
            <a:xfrm>
              <a:off x="3998655" y="2665059"/>
              <a:ext cx="670560" cy="26098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2" name="Google Shape;1476;p114"/>
            <p:cNvSpPr/>
            <p:nvPr/>
          </p:nvSpPr>
          <p:spPr>
            <a:xfrm>
              <a:off x="3996115" y="2933029"/>
              <a:ext cx="671830" cy="50355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996750" y="3460079"/>
              <a:ext cx="680720" cy="336550"/>
              <a:chOff x="3266" y="5202"/>
              <a:chExt cx="1982" cy="2025"/>
            </a:xfrm>
            <a:solidFill>
              <a:srgbClr val="0070C0"/>
            </a:solidFill>
          </p:grpSpPr>
          <p:sp>
            <p:nvSpPr>
              <p:cNvPr id="59" name="Google Shape;1476;p114"/>
              <p:cNvSpPr/>
              <p:nvPr/>
            </p:nvSpPr>
            <p:spPr>
              <a:xfrm>
                <a:off x="3278" y="5224"/>
                <a:ext cx="939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3" name="Google Shape;1476;p114"/>
              <p:cNvSpPr/>
              <p:nvPr/>
            </p:nvSpPr>
            <p:spPr>
              <a:xfrm>
                <a:off x="4248" y="5224"/>
                <a:ext cx="1000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476" name="Google Shape;1476;p114"/>
              <p:cNvSpPr/>
              <p:nvPr/>
            </p:nvSpPr>
            <p:spPr>
              <a:xfrm>
                <a:off x="3266" y="5202"/>
                <a:ext cx="966" cy="202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69" name="Google Shape;1476;p114"/>
              <p:cNvSpPr/>
              <p:nvPr/>
            </p:nvSpPr>
            <p:spPr>
              <a:xfrm>
                <a:off x="4233" y="6146"/>
                <a:ext cx="1014" cy="1080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0" name="Google Shape;1476;p114"/>
              <p:cNvSpPr/>
              <p:nvPr/>
            </p:nvSpPr>
            <p:spPr>
              <a:xfrm>
                <a:off x="4233" y="5611"/>
                <a:ext cx="1014" cy="55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1" name="Google Shape;1476;p114"/>
              <p:cNvSpPr/>
              <p:nvPr/>
            </p:nvSpPr>
            <p:spPr>
              <a:xfrm>
                <a:off x="4234" y="5375"/>
                <a:ext cx="1013" cy="264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2" name="Google Shape;1476;p114"/>
              <p:cNvSpPr/>
              <p:nvPr/>
            </p:nvSpPr>
            <p:spPr>
              <a:xfrm>
                <a:off x="4231" y="5203"/>
                <a:ext cx="1016" cy="177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22" name="Google Shape;1476;p114"/>
            <p:cNvSpPr/>
            <p:nvPr/>
          </p:nvSpPr>
          <p:spPr>
            <a:xfrm>
              <a:off x="3976430" y="2565364"/>
              <a:ext cx="715010" cy="125666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30" name="Google Shape;1486;p114"/>
            <p:cNvCxnSpPr/>
            <p:nvPr/>
          </p:nvCxnSpPr>
          <p:spPr>
            <a:xfrm>
              <a:off x="3771325" y="1746214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487;p114"/>
            <p:cNvCxnSpPr/>
            <p:nvPr/>
          </p:nvCxnSpPr>
          <p:spPr>
            <a:xfrm flipH="1">
              <a:off x="3767515" y="4020784"/>
              <a:ext cx="192341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898;p88"/>
            <p:cNvSpPr txBox="1"/>
            <p:nvPr/>
          </p:nvSpPr>
          <p:spPr>
            <a:xfrm>
              <a:off x="3337620" y="172271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33" name="Google Shape;898;p88"/>
            <p:cNvSpPr txBox="1"/>
            <p:nvPr/>
          </p:nvSpPr>
          <p:spPr>
            <a:xfrm>
              <a:off x="5065455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34" name="Google Shape;898;p88"/>
            <p:cNvSpPr txBox="1"/>
            <p:nvPr/>
          </p:nvSpPr>
          <p:spPr>
            <a:xfrm>
              <a:off x="4158040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sp>
          <p:nvSpPr>
            <p:cNvPr id="36" name="Google Shape;1476;p114"/>
            <p:cNvSpPr/>
            <p:nvPr/>
          </p:nvSpPr>
          <p:spPr>
            <a:xfrm>
              <a:off x="4863525" y="2693634"/>
              <a:ext cx="670560" cy="1244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37" name="Google Shape;1476;p114"/>
            <p:cNvSpPr/>
            <p:nvPr/>
          </p:nvSpPr>
          <p:spPr>
            <a:xfrm>
              <a:off x="4864160" y="2594574"/>
              <a:ext cx="670560" cy="83185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39" name="Google Shape;1476;p114"/>
            <p:cNvSpPr/>
            <p:nvPr/>
          </p:nvSpPr>
          <p:spPr>
            <a:xfrm>
              <a:off x="4843840" y="2564729"/>
              <a:ext cx="715010" cy="125666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0" name="Google Shape;1476;p114"/>
            <p:cNvSpPr/>
            <p:nvPr/>
          </p:nvSpPr>
          <p:spPr>
            <a:xfrm>
              <a:off x="4860509" y="2841589"/>
              <a:ext cx="682466" cy="95567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5" name="Google Shape;1476;p114"/>
            <p:cNvSpPr/>
            <p:nvPr/>
          </p:nvSpPr>
          <p:spPr>
            <a:xfrm>
              <a:off x="4857175" y="2691094"/>
              <a:ext cx="685800" cy="12636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6" name="Google Shape;1476;p114"/>
            <p:cNvSpPr/>
            <p:nvPr/>
          </p:nvSpPr>
          <p:spPr>
            <a:xfrm>
              <a:off x="4857810" y="2590764"/>
              <a:ext cx="685800" cy="8509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63" name="Google Shape;898;p88">
              <a:extLst>
                <a:ext uri="{FF2B5EF4-FFF2-40B4-BE49-F238E27FC236}">
                  <a16:creationId xmlns:a16="http://schemas.microsoft.com/office/drawing/2014/main" id="{113089A0-4A3A-C8AB-BCF3-B461E1DDCB08}"/>
                </a:ext>
              </a:extLst>
            </p:cNvPr>
            <p:cNvSpPr txBox="1"/>
            <p:nvPr/>
          </p:nvSpPr>
          <p:spPr>
            <a:xfrm>
              <a:off x="3819585" y="1067932"/>
              <a:ext cx="2175510" cy="549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With </a:t>
              </a:r>
              <a:r>
                <a:rPr lang="en-US" sz="1000" b="1" dirty="0" err="1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, the dynamics scheduler automatically runs job on extra GPU, when they are available.</a:t>
              </a:r>
            </a:p>
          </p:txBody>
        </p:sp>
      </p:grpSp>
      <p:cxnSp>
        <p:nvCxnSpPr>
          <p:cNvPr id="1448" name="Google Shape;1487;p114">
            <a:extLst>
              <a:ext uri="{FF2B5EF4-FFF2-40B4-BE49-F238E27FC236}">
                <a16:creationId xmlns:a16="http://schemas.microsoft.com/office/drawing/2014/main" id="{3E18B524-7C23-D273-5238-1B04FA45B979}"/>
              </a:ext>
            </a:extLst>
          </p:cNvPr>
          <p:cNvCxnSpPr>
            <a:cxnSpLocks/>
          </p:cNvCxnSpPr>
          <p:nvPr/>
        </p:nvCxnSpPr>
        <p:spPr>
          <a:xfrm flipH="1">
            <a:off x="712392" y="1730313"/>
            <a:ext cx="2143997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E82318-3705-3B9E-90F5-ACC3C4A4CA04}"/>
              </a:ext>
            </a:extLst>
          </p:cNvPr>
          <p:cNvCxnSpPr>
            <a:cxnSpLocks/>
          </p:cNvCxnSpPr>
          <p:nvPr/>
        </p:nvCxnSpPr>
        <p:spPr>
          <a:xfrm flipV="1">
            <a:off x="3432451" y="1183746"/>
            <a:ext cx="0" cy="362093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5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en-GB" sz="2400" dirty="0">
                <a:solidFill>
                  <a:srgbClr val="00263E"/>
                </a:solidFill>
                <a:ea typeface="Montserrat Medium"/>
                <a:sym typeface="Montserrat Medium"/>
              </a:rPr>
              <a:t>Addressing idle GPU time</a:t>
            </a:r>
            <a:endParaRPr lang="en-US" altLang="en-GB" sz="2400" b="1" dirty="0">
              <a:solidFill>
                <a:srgbClr val="00263E"/>
              </a:solidFill>
              <a:ea typeface="Montserrat"/>
              <a:sym typeface="Montserrat"/>
            </a:endParaRPr>
          </a:p>
        </p:txBody>
      </p:sp>
      <p:sp>
        <p:nvSpPr>
          <p:cNvPr id="373" name="Google Shape;1252;p108"/>
          <p:cNvSpPr txBox="1"/>
          <p:nvPr/>
        </p:nvSpPr>
        <p:spPr>
          <a:xfrm>
            <a:off x="554783" y="932900"/>
            <a:ext cx="260328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With </a:t>
            </a:r>
            <a:r>
              <a:rPr lang="en-US" altLang="en-GB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altLang="en-GB" dirty="0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 </a:t>
            </a:r>
            <a:r>
              <a:rPr lang="en-US" altLang="en-GB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dynamic scheduler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538752-AA0F-7B45-05FD-871DA344C926}"/>
              </a:ext>
            </a:extLst>
          </p:cNvPr>
          <p:cNvGrpSpPr/>
          <p:nvPr/>
        </p:nvGrpSpPr>
        <p:grpSpPr>
          <a:xfrm>
            <a:off x="4974577" y="4393529"/>
            <a:ext cx="2043455" cy="484254"/>
            <a:chOff x="1115571" y="4373393"/>
            <a:chExt cx="2043455" cy="484254"/>
          </a:xfrm>
        </p:grpSpPr>
        <p:sp>
          <p:nvSpPr>
            <p:cNvPr id="26" name="Google Shape;898;p88">
              <a:extLst>
                <a:ext uri="{FF2B5EF4-FFF2-40B4-BE49-F238E27FC236}">
                  <a16:creationId xmlns:a16="http://schemas.microsoft.com/office/drawing/2014/main" id="{851E8D78-1030-42E6-A29D-2C2D7FF5CDBE}"/>
                </a:ext>
              </a:extLst>
            </p:cNvPr>
            <p:cNvSpPr txBox="1"/>
            <p:nvPr/>
          </p:nvSpPr>
          <p:spPr>
            <a:xfrm>
              <a:off x="1115571" y="4573016"/>
              <a:ext cx="645160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Entire GPU</a:t>
              </a:r>
            </a:p>
          </p:txBody>
        </p:sp>
        <p:sp>
          <p:nvSpPr>
            <p:cNvPr id="27" name="Google Shape;898;p88">
              <a:extLst>
                <a:ext uri="{FF2B5EF4-FFF2-40B4-BE49-F238E27FC236}">
                  <a16:creationId xmlns:a16="http://schemas.microsoft.com/office/drawing/2014/main" id="{782F5066-7DB1-AC15-FA43-210AC45E909A}"/>
                </a:ext>
              </a:extLst>
            </p:cNvPr>
            <p:cNvSpPr txBox="1"/>
            <p:nvPr/>
          </p:nvSpPr>
          <p:spPr>
            <a:xfrm>
              <a:off x="2619568" y="4570243"/>
              <a:ext cx="539458" cy="158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Usage</a:t>
              </a:r>
            </a:p>
          </p:txBody>
        </p:sp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EB9217D2-E652-02B7-89B5-B589AA4C92DD}"/>
                </a:ext>
              </a:extLst>
            </p:cNvPr>
            <p:cNvSpPr txBox="1"/>
            <p:nvPr/>
          </p:nvSpPr>
          <p:spPr>
            <a:xfrm>
              <a:off x="1661826" y="4556026"/>
              <a:ext cx="448087" cy="301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person 1 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Jobs</a:t>
              </a:r>
            </a:p>
          </p:txBody>
        </p:sp>
        <p:sp>
          <p:nvSpPr>
            <p:cNvPr id="29" name="Google Shape;1476;p114">
              <a:extLst>
                <a:ext uri="{FF2B5EF4-FFF2-40B4-BE49-F238E27FC236}">
                  <a16:creationId xmlns:a16="http://schemas.microsoft.com/office/drawing/2014/main" id="{0C15B926-3CDC-EF85-33FE-60BA02AFA73E}"/>
                </a:ext>
              </a:extLst>
            </p:cNvPr>
            <p:cNvSpPr/>
            <p:nvPr/>
          </p:nvSpPr>
          <p:spPr>
            <a:xfrm>
              <a:off x="1179997" y="4374028"/>
              <a:ext cx="370205" cy="16827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56" name="Google Shape;1476;p114">
              <a:extLst>
                <a:ext uri="{FF2B5EF4-FFF2-40B4-BE49-F238E27FC236}">
                  <a16:creationId xmlns:a16="http://schemas.microsoft.com/office/drawing/2014/main" id="{60D41776-411D-9BFD-76A5-96256FB67131}"/>
                </a:ext>
              </a:extLst>
            </p:cNvPr>
            <p:cNvSpPr/>
            <p:nvPr/>
          </p:nvSpPr>
          <p:spPr>
            <a:xfrm>
              <a:off x="2656738" y="4373393"/>
              <a:ext cx="369570" cy="17462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57" name="Google Shape;1476;p114">
              <a:extLst>
                <a:ext uri="{FF2B5EF4-FFF2-40B4-BE49-F238E27FC236}">
                  <a16:creationId xmlns:a16="http://schemas.microsoft.com/office/drawing/2014/main" id="{81225266-DD07-D996-7FDD-90064193D5FE}"/>
                </a:ext>
              </a:extLst>
            </p:cNvPr>
            <p:cNvSpPr/>
            <p:nvPr/>
          </p:nvSpPr>
          <p:spPr>
            <a:xfrm>
              <a:off x="1661826" y="4374748"/>
              <a:ext cx="370205" cy="17907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58" name="Google Shape;898;p88">
              <a:extLst>
                <a:ext uri="{FF2B5EF4-FFF2-40B4-BE49-F238E27FC236}">
                  <a16:creationId xmlns:a16="http://schemas.microsoft.com/office/drawing/2014/main" id="{4B755DCB-6366-442B-FEED-43AA6BFF8D66}"/>
                </a:ext>
              </a:extLst>
            </p:cNvPr>
            <p:cNvSpPr txBox="1"/>
            <p:nvPr/>
          </p:nvSpPr>
          <p:spPr>
            <a:xfrm>
              <a:off x="2151161" y="4552536"/>
              <a:ext cx="448087" cy="301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person 2 Jobs</a:t>
              </a:r>
            </a:p>
          </p:txBody>
        </p:sp>
        <p:sp>
          <p:nvSpPr>
            <p:cNvPr id="60" name="Google Shape;1476;p114">
              <a:extLst>
                <a:ext uri="{FF2B5EF4-FFF2-40B4-BE49-F238E27FC236}">
                  <a16:creationId xmlns:a16="http://schemas.microsoft.com/office/drawing/2014/main" id="{7D63DA70-1C83-E7A0-6EA3-38115825DC99}"/>
                </a:ext>
              </a:extLst>
            </p:cNvPr>
            <p:cNvSpPr/>
            <p:nvPr/>
          </p:nvSpPr>
          <p:spPr>
            <a:xfrm>
              <a:off x="2165035" y="4374748"/>
              <a:ext cx="370205" cy="179070"/>
            </a:xfrm>
            <a:prstGeom prst="rect">
              <a:avLst/>
            </a:prstGeom>
            <a:noFill/>
            <a:ln w="28575">
              <a:solidFill>
                <a:srgbClr val="D5683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</p:grpSp>
      <p:grpSp>
        <p:nvGrpSpPr>
          <p:cNvPr id="1452" name="Group 1451">
            <a:extLst>
              <a:ext uri="{FF2B5EF4-FFF2-40B4-BE49-F238E27FC236}">
                <a16:creationId xmlns:a16="http://schemas.microsoft.com/office/drawing/2014/main" id="{A3D3107F-87BD-6F81-BADF-E5A39C32444F}"/>
              </a:ext>
            </a:extLst>
          </p:cNvPr>
          <p:cNvGrpSpPr/>
          <p:nvPr/>
        </p:nvGrpSpPr>
        <p:grpSpPr>
          <a:xfrm>
            <a:off x="3499474" y="1067932"/>
            <a:ext cx="2334580" cy="3248127"/>
            <a:chOff x="6066935" y="1067932"/>
            <a:chExt cx="2334580" cy="3248127"/>
          </a:xfrm>
        </p:grpSpPr>
        <p:sp>
          <p:nvSpPr>
            <p:cNvPr id="101" name="Google Shape;898;p88"/>
            <p:cNvSpPr txBox="1"/>
            <p:nvPr/>
          </p:nvSpPr>
          <p:spPr>
            <a:xfrm>
              <a:off x="6066935" y="172271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75" name="Google Shape;1476;p114"/>
            <p:cNvSpPr/>
            <p:nvPr/>
          </p:nvSpPr>
          <p:spPr>
            <a:xfrm>
              <a:off x="6705745" y="1798919"/>
              <a:ext cx="715010" cy="2021840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99" name="Google Shape;1486;p114"/>
            <p:cNvCxnSpPr/>
            <p:nvPr/>
          </p:nvCxnSpPr>
          <p:spPr>
            <a:xfrm>
              <a:off x="6500640" y="1746214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487;p114"/>
            <p:cNvCxnSpPr/>
            <p:nvPr/>
          </p:nvCxnSpPr>
          <p:spPr>
            <a:xfrm flipH="1">
              <a:off x="6496830" y="4020784"/>
              <a:ext cx="1828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" name="Google Shape;898;p88"/>
            <p:cNvSpPr txBox="1"/>
            <p:nvPr/>
          </p:nvSpPr>
          <p:spPr>
            <a:xfrm>
              <a:off x="7810010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2" name="Google Shape;898;p88"/>
            <p:cNvSpPr txBox="1"/>
            <p:nvPr/>
          </p:nvSpPr>
          <p:spPr>
            <a:xfrm>
              <a:off x="6887355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573155" y="1799554"/>
              <a:ext cx="715010" cy="2021685"/>
              <a:chOff x="9934" y="3064"/>
              <a:chExt cx="2070" cy="4215"/>
            </a:xfrm>
            <a:solidFill>
              <a:srgbClr val="0070C0"/>
            </a:solidFill>
          </p:grpSpPr>
          <p:sp>
            <p:nvSpPr>
              <p:cNvPr id="5" name="Google Shape;1476;p114"/>
              <p:cNvSpPr/>
              <p:nvPr/>
            </p:nvSpPr>
            <p:spPr>
              <a:xfrm>
                <a:off x="9993" y="3294"/>
                <a:ext cx="1941" cy="2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6" name="Google Shape;1476;p114"/>
              <p:cNvSpPr/>
              <p:nvPr/>
            </p:nvSpPr>
            <p:spPr>
              <a:xfrm>
                <a:off x="9993" y="3120"/>
                <a:ext cx="1941" cy="17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" name="Google Shape;1476;p114"/>
              <p:cNvSpPr/>
              <p:nvPr/>
            </p:nvSpPr>
            <p:spPr>
              <a:xfrm>
                <a:off x="9993" y="3554"/>
                <a:ext cx="1941" cy="5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8" name="Google Shape;1476;p114"/>
              <p:cNvSpPr/>
              <p:nvPr/>
            </p:nvSpPr>
            <p:spPr>
              <a:xfrm>
                <a:off x="9934" y="3064"/>
                <a:ext cx="2070" cy="4215"/>
              </a:xfrm>
              <a:prstGeom prst="rect">
                <a:avLst/>
              </a:prstGeom>
              <a:grpFill/>
              <a:ln w="28575">
                <a:solidFill>
                  <a:schemeClr val="tx2">
                    <a:lumMod val="50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9" name="Google Shape;1476;p114"/>
              <p:cNvSpPr/>
              <p:nvPr/>
            </p:nvSpPr>
            <p:spPr>
              <a:xfrm>
                <a:off x="9993" y="5225"/>
                <a:ext cx="1928" cy="199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0" name="Google Shape;1476;p114"/>
              <p:cNvSpPr/>
              <p:nvPr/>
            </p:nvSpPr>
            <p:spPr>
              <a:xfrm>
                <a:off x="9981" y="5202"/>
                <a:ext cx="1980" cy="2025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1" name="Google Shape;1476;p114"/>
              <p:cNvSpPr/>
              <p:nvPr/>
            </p:nvSpPr>
            <p:spPr>
              <a:xfrm>
                <a:off x="9991" y="4123"/>
                <a:ext cx="1945" cy="1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2" name="Google Shape;1476;p114"/>
              <p:cNvSpPr/>
              <p:nvPr/>
            </p:nvSpPr>
            <p:spPr>
              <a:xfrm>
                <a:off x="9976" y="4108"/>
                <a:ext cx="1986" cy="1080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3" name="Google Shape;1476;p114"/>
              <p:cNvSpPr/>
              <p:nvPr/>
            </p:nvSpPr>
            <p:spPr>
              <a:xfrm>
                <a:off x="9970" y="3554"/>
                <a:ext cx="1991" cy="555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4" name="Google Shape;1476;p114"/>
              <p:cNvSpPr/>
              <p:nvPr/>
            </p:nvSpPr>
            <p:spPr>
              <a:xfrm>
                <a:off x="9973" y="3289"/>
                <a:ext cx="1987" cy="264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5" name="Google Shape;1476;p114"/>
              <p:cNvSpPr/>
              <p:nvPr/>
            </p:nvSpPr>
            <p:spPr>
              <a:xfrm>
                <a:off x="9975" y="3111"/>
                <a:ext cx="1986" cy="177"/>
              </a:xfrm>
              <a:prstGeom prst="rect">
                <a:avLst/>
              </a:prstGeom>
              <a:grpFill/>
              <a:ln w="28575">
                <a:solidFill>
                  <a:srgbClr val="D5683F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2EA142-D077-6050-3722-2026327AC14A}"/>
                </a:ext>
              </a:extLst>
            </p:cNvPr>
            <p:cNvGrpSpPr/>
            <p:nvPr/>
          </p:nvGrpSpPr>
          <p:grpSpPr>
            <a:xfrm>
              <a:off x="6724478" y="3460079"/>
              <a:ext cx="680720" cy="336550"/>
              <a:chOff x="3266" y="5202"/>
              <a:chExt cx="1982" cy="2025"/>
            </a:xfrm>
            <a:solidFill>
              <a:srgbClr val="0070C0"/>
            </a:solidFill>
          </p:grpSpPr>
          <p:sp>
            <p:nvSpPr>
              <p:cNvPr id="16" name="Google Shape;1476;p114">
                <a:extLst>
                  <a:ext uri="{FF2B5EF4-FFF2-40B4-BE49-F238E27FC236}">
                    <a16:creationId xmlns:a16="http://schemas.microsoft.com/office/drawing/2014/main" id="{DB3BB0A3-2598-8C48-C089-1754A292EAF7}"/>
                  </a:ext>
                </a:extLst>
              </p:cNvPr>
              <p:cNvSpPr/>
              <p:nvPr/>
            </p:nvSpPr>
            <p:spPr>
              <a:xfrm>
                <a:off x="3278" y="5224"/>
                <a:ext cx="939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7" name="Google Shape;1476;p114">
                <a:extLst>
                  <a:ext uri="{FF2B5EF4-FFF2-40B4-BE49-F238E27FC236}">
                    <a16:creationId xmlns:a16="http://schemas.microsoft.com/office/drawing/2014/main" id="{E364CE52-85EE-3403-DF15-A0D47B330FFE}"/>
                  </a:ext>
                </a:extLst>
              </p:cNvPr>
              <p:cNvSpPr/>
              <p:nvPr/>
            </p:nvSpPr>
            <p:spPr>
              <a:xfrm>
                <a:off x="4248" y="5224"/>
                <a:ext cx="1000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9" name="Google Shape;1476;p114">
                <a:extLst>
                  <a:ext uri="{FF2B5EF4-FFF2-40B4-BE49-F238E27FC236}">
                    <a16:creationId xmlns:a16="http://schemas.microsoft.com/office/drawing/2014/main" id="{531D9E51-32E5-0A4A-DFEE-011C1462611C}"/>
                  </a:ext>
                </a:extLst>
              </p:cNvPr>
              <p:cNvSpPr/>
              <p:nvPr/>
            </p:nvSpPr>
            <p:spPr>
              <a:xfrm>
                <a:off x="3266" y="5202"/>
                <a:ext cx="966" cy="202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0" name="Google Shape;1476;p114">
                <a:extLst>
                  <a:ext uri="{FF2B5EF4-FFF2-40B4-BE49-F238E27FC236}">
                    <a16:creationId xmlns:a16="http://schemas.microsoft.com/office/drawing/2014/main" id="{50826739-FEE2-8BD9-8829-C40B1434A08F}"/>
                  </a:ext>
                </a:extLst>
              </p:cNvPr>
              <p:cNvSpPr/>
              <p:nvPr/>
            </p:nvSpPr>
            <p:spPr>
              <a:xfrm>
                <a:off x="4233" y="6146"/>
                <a:ext cx="1014" cy="1080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1" name="Google Shape;1476;p114">
                <a:extLst>
                  <a:ext uri="{FF2B5EF4-FFF2-40B4-BE49-F238E27FC236}">
                    <a16:creationId xmlns:a16="http://schemas.microsoft.com/office/drawing/2014/main" id="{0F5C87B3-9ED5-D5A0-3F4D-E557167A4503}"/>
                  </a:ext>
                </a:extLst>
              </p:cNvPr>
              <p:cNvSpPr/>
              <p:nvPr/>
            </p:nvSpPr>
            <p:spPr>
              <a:xfrm>
                <a:off x="4233" y="5611"/>
                <a:ext cx="1014" cy="55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3" name="Google Shape;1476;p114">
                <a:extLst>
                  <a:ext uri="{FF2B5EF4-FFF2-40B4-BE49-F238E27FC236}">
                    <a16:creationId xmlns:a16="http://schemas.microsoft.com/office/drawing/2014/main" id="{8E22D274-2AB0-1BA2-2F99-DBDF59C360D0}"/>
                  </a:ext>
                </a:extLst>
              </p:cNvPr>
              <p:cNvSpPr/>
              <p:nvPr/>
            </p:nvSpPr>
            <p:spPr>
              <a:xfrm>
                <a:off x="4234" y="5375"/>
                <a:ext cx="1013" cy="264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24" name="Google Shape;1476;p114">
                <a:extLst>
                  <a:ext uri="{FF2B5EF4-FFF2-40B4-BE49-F238E27FC236}">
                    <a16:creationId xmlns:a16="http://schemas.microsoft.com/office/drawing/2014/main" id="{3EA95885-909A-6C28-8D26-ADA16DBF0F14}"/>
                  </a:ext>
                </a:extLst>
              </p:cNvPr>
              <p:cNvSpPr/>
              <p:nvPr/>
            </p:nvSpPr>
            <p:spPr>
              <a:xfrm>
                <a:off x="4231" y="5203"/>
                <a:ext cx="1016" cy="177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62" name="Google Shape;898;p88">
              <a:extLst>
                <a:ext uri="{FF2B5EF4-FFF2-40B4-BE49-F238E27FC236}">
                  <a16:creationId xmlns:a16="http://schemas.microsoft.com/office/drawing/2014/main" id="{6B5FDE6B-9EA2-3F87-9D86-71F44B3CC662}"/>
                </a:ext>
              </a:extLst>
            </p:cNvPr>
            <p:cNvSpPr txBox="1"/>
            <p:nvPr/>
          </p:nvSpPr>
          <p:spPr>
            <a:xfrm>
              <a:off x="6515565" y="1067932"/>
              <a:ext cx="1885950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Without </a:t>
              </a:r>
              <a:r>
                <a:rPr lang="en-US" sz="1000" dirty="0" err="1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, jobs are not automatically run on extra GPUs.</a:t>
              </a:r>
            </a:p>
          </p:txBody>
        </p:sp>
      </p:grpSp>
      <p:grpSp>
        <p:nvGrpSpPr>
          <p:cNvPr id="1432" name="Group 1431">
            <a:extLst>
              <a:ext uri="{FF2B5EF4-FFF2-40B4-BE49-F238E27FC236}">
                <a16:creationId xmlns:a16="http://schemas.microsoft.com/office/drawing/2014/main" id="{406E46D2-0178-87FF-4A4C-AD78AEDB9528}"/>
              </a:ext>
            </a:extLst>
          </p:cNvPr>
          <p:cNvGrpSpPr/>
          <p:nvPr/>
        </p:nvGrpSpPr>
        <p:grpSpPr>
          <a:xfrm>
            <a:off x="344646" y="1405246"/>
            <a:ext cx="2511743" cy="347570"/>
            <a:chOff x="302576" y="2021135"/>
            <a:chExt cx="2511743" cy="347570"/>
          </a:xfrm>
        </p:grpSpPr>
        <p:grpSp>
          <p:nvGrpSpPr>
            <p:cNvPr id="1431" name="Group 1430">
              <a:extLst>
                <a:ext uri="{FF2B5EF4-FFF2-40B4-BE49-F238E27FC236}">
                  <a16:creationId xmlns:a16="http://schemas.microsoft.com/office/drawing/2014/main" id="{3959F580-B771-25BE-8DF2-CB02F11C2A94}"/>
                </a:ext>
              </a:extLst>
            </p:cNvPr>
            <p:cNvGrpSpPr/>
            <p:nvPr/>
          </p:nvGrpSpPr>
          <p:grpSpPr>
            <a:xfrm>
              <a:off x="662619" y="2028734"/>
              <a:ext cx="2151700" cy="339971"/>
              <a:chOff x="662619" y="2028734"/>
              <a:chExt cx="2151700" cy="339971"/>
            </a:xfrm>
          </p:grpSpPr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781DE7AF-6C49-83F9-7840-8AA2BC636079}"/>
                  </a:ext>
                </a:extLst>
              </p:cNvPr>
              <p:cNvSpPr/>
              <p:nvPr/>
            </p:nvSpPr>
            <p:spPr>
              <a:xfrm>
                <a:off x="682097" y="2049046"/>
                <a:ext cx="745230" cy="30985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8" name="Google Shape;1486;p114">
                <a:extLst>
                  <a:ext uri="{FF2B5EF4-FFF2-40B4-BE49-F238E27FC236}">
                    <a16:creationId xmlns:a16="http://schemas.microsoft.com/office/drawing/2014/main" id="{BADA3CCE-9A7E-2124-0B2C-1BFA5B5C4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87" y="2030034"/>
                <a:ext cx="0" cy="33867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9" name="Google Shape;1487;p114">
                <a:extLst>
                  <a:ext uri="{FF2B5EF4-FFF2-40B4-BE49-F238E27FC236}">
                    <a16:creationId xmlns:a16="http://schemas.microsoft.com/office/drawing/2014/main" id="{5F13CD02-2EEE-761E-69C0-FA2A0DFF1A25}"/>
                  </a:ext>
                </a:extLst>
              </p:cNvPr>
              <p:cNvCxnSpPr/>
              <p:nvPr/>
            </p:nvCxnSpPr>
            <p:spPr>
              <a:xfrm flipH="1">
                <a:off x="670322" y="2365547"/>
                <a:ext cx="214399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0" name="Google Shape;1487;p114">
                <a:extLst>
                  <a:ext uri="{FF2B5EF4-FFF2-40B4-BE49-F238E27FC236}">
                    <a16:creationId xmlns:a16="http://schemas.microsoft.com/office/drawing/2014/main" id="{01AA9080-40E4-2691-3F4B-F27DBC926D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619" y="2028734"/>
                <a:ext cx="2151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16" name="Google Shape;898;p88">
              <a:extLst>
                <a:ext uri="{FF2B5EF4-FFF2-40B4-BE49-F238E27FC236}">
                  <a16:creationId xmlns:a16="http://schemas.microsoft.com/office/drawing/2014/main" id="{9671D0BB-15DA-C7DC-6026-4D7305665EF7}"/>
                </a:ext>
              </a:extLst>
            </p:cNvPr>
            <p:cNvSpPr txBox="1"/>
            <p:nvPr/>
          </p:nvSpPr>
          <p:spPr>
            <a:xfrm>
              <a:off x="302576" y="2021135"/>
              <a:ext cx="48166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sp>
        <p:nvSpPr>
          <p:cNvPr id="1433" name="Google Shape;898;p88">
            <a:extLst>
              <a:ext uri="{FF2B5EF4-FFF2-40B4-BE49-F238E27FC236}">
                <a16:creationId xmlns:a16="http://schemas.microsoft.com/office/drawing/2014/main" id="{EAA86ADB-AB69-7F9C-A1B5-651AF144F92F}"/>
              </a:ext>
            </a:extLst>
          </p:cNvPr>
          <p:cNvSpPr txBox="1"/>
          <p:nvPr/>
        </p:nvSpPr>
        <p:spPr>
          <a:xfrm>
            <a:off x="685800" y="2288212"/>
            <a:ext cx="2357120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We can address the idle GPU problem with the Dynamic Scheduler.</a:t>
            </a:r>
          </a:p>
        </p:txBody>
      </p:sp>
      <p:cxnSp>
        <p:nvCxnSpPr>
          <p:cNvPr id="1437" name="Straight Arrow Connector 1436">
            <a:extLst>
              <a:ext uri="{FF2B5EF4-FFF2-40B4-BE49-F238E27FC236}">
                <a16:creationId xmlns:a16="http://schemas.microsoft.com/office/drawing/2014/main" id="{80709741-037F-E2B5-0036-C1598491A69A}"/>
              </a:ext>
            </a:extLst>
          </p:cNvPr>
          <p:cNvCxnSpPr>
            <a:cxnSpLocks/>
          </p:cNvCxnSpPr>
          <p:nvPr/>
        </p:nvCxnSpPr>
        <p:spPr>
          <a:xfrm>
            <a:off x="1100698" y="1911456"/>
            <a:ext cx="0" cy="31657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8" name="Google Shape;898;p88">
            <a:extLst>
              <a:ext uri="{FF2B5EF4-FFF2-40B4-BE49-F238E27FC236}">
                <a16:creationId xmlns:a16="http://schemas.microsoft.com/office/drawing/2014/main" id="{369DE256-5052-7D31-EBB6-9C0D65D3BFE5}"/>
              </a:ext>
            </a:extLst>
          </p:cNvPr>
          <p:cNvSpPr txBox="1"/>
          <p:nvPr/>
        </p:nvSpPr>
        <p:spPr>
          <a:xfrm>
            <a:off x="679818" y="2825194"/>
            <a:ext cx="2357120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 long as there are jobs in the queue, the scheduler will make sure all GPUs are being used.</a:t>
            </a:r>
          </a:p>
        </p:txBody>
      </p:sp>
      <p:grpSp>
        <p:nvGrpSpPr>
          <p:cNvPr id="1454" name="Group 1453">
            <a:extLst>
              <a:ext uri="{FF2B5EF4-FFF2-40B4-BE49-F238E27FC236}">
                <a16:creationId xmlns:a16="http://schemas.microsoft.com/office/drawing/2014/main" id="{D1203D5D-B168-3E84-16B3-2B917F4D2DA1}"/>
              </a:ext>
            </a:extLst>
          </p:cNvPr>
          <p:cNvGrpSpPr/>
          <p:nvPr/>
        </p:nvGrpSpPr>
        <p:grpSpPr>
          <a:xfrm>
            <a:off x="6156473" y="1067932"/>
            <a:ext cx="2657475" cy="3248127"/>
            <a:chOff x="3337620" y="1067932"/>
            <a:chExt cx="2657475" cy="3248127"/>
          </a:xfrm>
        </p:grpSpPr>
        <p:sp>
          <p:nvSpPr>
            <p:cNvPr id="38" name="Google Shape;1476;p114"/>
            <p:cNvSpPr/>
            <p:nvPr/>
          </p:nvSpPr>
          <p:spPr>
            <a:xfrm>
              <a:off x="3998655" y="2665059"/>
              <a:ext cx="670560" cy="26098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2" name="Google Shape;1476;p114"/>
            <p:cNvSpPr/>
            <p:nvPr/>
          </p:nvSpPr>
          <p:spPr>
            <a:xfrm>
              <a:off x="3996115" y="2933029"/>
              <a:ext cx="671830" cy="50355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996750" y="3460079"/>
              <a:ext cx="680720" cy="336550"/>
              <a:chOff x="3266" y="5202"/>
              <a:chExt cx="1982" cy="2025"/>
            </a:xfrm>
            <a:solidFill>
              <a:srgbClr val="0070C0"/>
            </a:solidFill>
          </p:grpSpPr>
          <p:sp>
            <p:nvSpPr>
              <p:cNvPr id="59" name="Google Shape;1476;p114"/>
              <p:cNvSpPr/>
              <p:nvPr/>
            </p:nvSpPr>
            <p:spPr>
              <a:xfrm>
                <a:off x="3278" y="5224"/>
                <a:ext cx="939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3" name="Google Shape;1476;p114"/>
              <p:cNvSpPr/>
              <p:nvPr/>
            </p:nvSpPr>
            <p:spPr>
              <a:xfrm>
                <a:off x="4248" y="5224"/>
                <a:ext cx="1000" cy="1992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1476" name="Google Shape;1476;p114"/>
              <p:cNvSpPr/>
              <p:nvPr/>
            </p:nvSpPr>
            <p:spPr>
              <a:xfrm>
                <a:off x="3266" y="5202"/>
                <a:ext cx="966" cy="202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69" name="Google Shape;1476;p114"/>
              <p:cNvSpPr/>
              <p:nvPr/>
            </p:nvSpPr>
            <p:spPr>
              <a:xfrm>
                <a:off x="4233" y="6146"/>
                <a:ext cx="1014" cy="1080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0" name="Google Shape;1476;p114"/>
              <p:cNvSpPr/>
              <p:nvPr/>
            </p:nvSpPr>
            <p:spPr>
              <a:xfrm>
                <a:off x="4233" y="5611"/>
                <a:ext cx="1014" cy="555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1" name="Google Shape;1476;p114"/>
              <p:cNvSpPr/>
              <p:nvPr/>
            </p:nvSpPr>
            <p:spPr>
              <a:xfrm>
                <a:off x="4234" y="5375"/>
                <a:ext cx="1013" cy="264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  <p:sp>
            <p:nvSpPr>
              <p:cNvPr id="72" name="Google Shape;1476;p114"/>
              <p:cNvSpPr/>
              <p:nvPr/>
            </p:nvSpPr>
            <p:spPr>
              <a:xfrm>
                <a:off x="4231" y="5203"/>
                <a:ext cx="1016" cy="177"/>
              </a:xfrm>
              <a:prstGeom prst="rect">
                <a:avLst/>
              </a:prstGeom>
              <a:grpFill/>
              <a:ln w="28575">
                <a:solidFill>
                  <a:schemeClr val="accent4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+mj-lt"/>
                  <a:ea typeface="Montserrat"/>
                  <a:cs typeface="+mj-lt"/>
                  <a:sym typeface="Montserrat"/>
                </a:endParaRPr>
              </a:p>
            </p:txBody>
          </p:sp>
        </p:grpSp>
        <p:sp>
          <p:nvSpPr>
            <p:cNvPr id="22" name="Google Shape;1476;p114"/>
            <p:cNvSpPr/>
            <p:nvPr/>
          </p:nvSpPr>
          <p:spPr>
            <a:xfrm>
              <a:off x="3976430" y="2565364"/>
              <a:ext cx="715010" cy="125666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cxnSp>
          <p:nvCxnSpPr>
            <p:cNvPr id="30" name="Google Shape;1486;p114"/>
            <p:cNvCxnSpPr/>
            <p:nvPr/>
          </p:nvCxnSpPr>
          <p:spPr>
            <a:xfrm>
              <a:off x="3771325" y="1746214"/>
              <a:ext cx="0" cy="22796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487;p114"/>
            <p:cNvCxnSpPr/>
            <p:nvPr/>
          </p:nvCxnSpPr>
          <p:spPr>
            <a:xfrm flipH="1">
              <a:off x="3767515" y="4020784"/>
              <a:ext cx="192341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898;p88"/>
            <p:cNvSpPr txBox="1"/>
            <p:nvPr/>
          </p:nvSpPr>
          <p:spPr>
            <a:xfrm>
              <a:off x="3337620" y="172271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33" name="Google Shape;898;p88"/>
            <p:cNvSpPr txBox="1"/>
            <p:nvPr/>
          </p:nvSpPr>
          <p:spPr>
            <a:xfrm>
              <a:off x="5065455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2</a:t>
              </a:r>
            </a:p>
          </p:txBody>
        </p:sp>
        <p:sp>
          <p:nvSpPr>
            <p:cNvPr id="34" name="Google Shape;898;p88"/>
            <p:cNvSpPr txBox="1"/>
            <p:nvPr/>
          </p:nvSpPr>
          <p:spPr>
            <a:xfrm>
              <a:off x="4158040" y="412174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  <p:sp>
          <p:nvSpPr>
            <p:cNvPr id="36" name="Google Shape;1476;p114"/>
            <p:cNvSpPr/>
            <p:nvPr/>
          </p:nvSpPr>
          <p:spPr>
            <a:xfrm>
              <a:off x="4863525" y="2693634"/>
              <a:ext cx="670560" cy="1244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37" name="Google Shape;1476;p114"/>
            <p:cNvSpPr/>
            <p:nvPr/>
          </p:nvSpPr>
          <p:spPr>
            <a:xfrm>
              <a:off x="4864160" y="2594574"/>
              <a:ext cx="670560" cy="83185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39" name="Google Shape;1476;p114"/>
            <p:cNvSpPr/>
            <p:nvPr/>
          </p:nvSpPr>
          <p:spPr>
            <a:xfrm>
              <a:off x="4843840" y="2564729"/>
              <a:ext cx="715010" cy="1256665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0E3FE"/>
                  </a:solidFill>
                </a14:hiddenFill>
              </a:ext>
            </a:ex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0" name="Google Shape;1476;p114"/>
            <p:cNvSpPr/>
            <p:nvPr/>
          </p:nvSpPr>
          <p:spPr>
            <a:xfrm>
              <a:off x="4860509" y="2841589"/>
              <a:ext cx="682466" cy="95567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5" name="Google Shape;1476;p114"/>
            <p:cNvSpPr/>
            <p:nvPr/>
          </p:nvSpPr>
          <p:spPr>
            <a:xfrm>
              <a:off x="4857175" y="2691094"/>
              <a:ext cx="685800" cy="126365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46" name="Google Shape;1476;p114"/>
            <p:cNvSpPr/>
            <p:nvPr/>
          </p:nvSpPr>
          <p:spPr>
            <a:xfrm>
              <a:off x="4857810" y="2590764"/>
              <a:ext cx="685800" cy="8509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D5683F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j-lt"/>
                <a:ea typeface="Montserrat"/>
                <a:cs typeface="+mj-lt"/>
                <a:sym typeface="Montserrat"/>
              </a:endParaRPr>
            </a:p>
          </p:txBody>
        </p:sp>
        <p:sp>
          <p:nvSpPr>
            <p:cNvPr id="63" name="Google Shape;898;p88">
              <a:extLst>
                <a:ext uri="{FF2B5EF4-FFF2-40B4-BE49-F238E27FC236}">
                  <a16:creationId xmlns:a16="http://schemas.microsoft.com/office/drawing/2014/main" id="{113089A0-4A3A-C8AB-BCF3-B461E1DDCB08}"/>
                </a:ext>
              </a:extLst>
            </p:cNvPr>
            <p:cNvSpPr txBox="1"/>
            <p:nvPr/>
          </p:nvSpPr>
          <p:spPr>
            <a:xfrm>
              <a:off x="3819585" y="1067932"/>
              <a:ext cx="2175510" cy="549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With </a:t>
              </a:r>
              <a:r>
                <a:rPr lang="en-US" sz="1000" b="1" dirty="0" err="1">
                  <a:solidFill>
                    <a:schemeClr val="bg2"/>
                  </a:solidFill>
                  <a:latin typeface="+mj-lt"/>
                  <a:ea typeface="Montserrat"/>
                  <a:cs typeface="+mj-lt"/>
                  <a:sym typeface="Montserrat"/>
                </a:rPr>
                <a:t>Run:ai</a:t>
              </a: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, the dynamics scheduler automatically runs job on extra GPU, when they are available.</a:t>
              </a:r>
            </a:p>
          </p:txBody>
        </p:sp>
      </p:grpSp>
      <p:grpSp>
        <p:nvGrpSpPr>
          <p:cNvPr id="1441" name="Group 1440">
            <a:extLst>
              <a:ext uri="{FF2B5EF4-FFF2-40B4-BE49-F238E27FC236}">
                <a16:creationId xmlns:a16="http://schemas.microsoft.com/office/drawing/2014/main" id="{086E64DA-D0A9-7675-DA97-69FA1E2DC19C}"/>
              </a:ext>
            </a:extLst>
          </p:cNvPr>
          <p:cNvGrpSpPr/>
          <p:nvPr/>
        </p:nvGrpSpPr>
        <p:grpSpPr>
          <a:xfrm>
            <a:off x="344646" y="3708420"/>
            <a:ext cx="2511743" cy="347570"/>
            <a:chOff x="302576" y="2021135"/>
            <a:chExt cx="2511743" cy="347570"/>
          </a:xfrm>
        </p:grpSpPr>
        <p:grpSp>
          <p:nvGrpSpPr>
            <p:cNvPr id="1442" name="Group 1441">
              <a:extLst>
                <a:ext uri="{FF2B5EF4-FFF2-40B4-BE49-F238E27FC236}">
                  <a16:creationId xmlns:a16="http://schemas.microsoft.com/office/drawing/2014/main" id="{A9F58769-BFB9-F670-EC8E-BF7FBCA147A7}"/>
                </a:ext>
              </a:extLst>
            </p:cNvPr>
            <p:cNvGrpSpPr/>
            <p:nvPr/>
          </p:nvGrpSpPr>
          <p:grpSpPr>
            <a:xfrm>
              <a:off x="662619" y="2028734"/>
              <a:ext cx="2151700" cy="339971"/>
              <a:chOff x="662619" y="2028734"/>
              <a:chExt cx="2151700" cy="339971"/>
            </a:xfrm>
          </p:grpSpPr>
          <p:sp>
            <p:nvSpPr>
              <p:cNvPr id="1450" name="Freeform: Shape 1449">
                <a:extLst>
                  <a:ext uri="{FF2B5EF4-FFF2-40B4-BE49-F238E27FC236}">
                    <a16:creationId xmlns:a16="http://schemas.microsoft.com/office/drawing/2014/main" id="{99973A0B-3C77-787E-C7BB-6627CA7C0AD1}"/>
                  </a:ext>
                </a:extLst>
              </p:cNvPr>
              <p:cNvSpPr/>
              <p:nvPr/>
            </p:nvSpPr>
            <p:spPr>
              <a:xfrm>
                <a:off x="1427325" y="2049046"/>
                <a:ext cx="1366052" cy="30985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4" name="Freeform: Shape 1443">
                <a:extLst>
                  <a:ext uri="{FF2B5EF4-FFF2-40B4-BE49-F238E27FC236}">
                    <a16:creationId xmlns:a16="http://schemas.microsoft.com/office/drawing/2014/main" id="{BBB47D1A-1CA8-B483-6941-98B6B9D0906E}"/>
                  </a:ext>
                </a:extLst>
              </p:cNvPr>
              <p:cNvSpPr/>
              <p:nvPr/>
            </p:nvSpPr>
            <p:spPr>
              <a:xfrm>
                <a:off x="682097" y="2049046"/>
                <a:ext cx="745228" cy="309856"/>
              </a:xfrm>
              <a:custGeom>
                <a:avLst/>
                <a:gdLst>
                  <a:gd name="connsiteX0" fmla="*/ 0 w 1651000"/>
                  <a:gd name="connsiteY0" fmla="*/ 15875 h 498475"/>
                  <a:gd name="connsiteX1" fmla="*/ 73025 w 1651000"/>
                  <a:gd name="connsiteY1" fmla="*/ 34925 h 498475"/>
                  <a:gd name="connsiteX2" fmla="*/ 285750 w 1651000"/>
                  <a:gd name="connsiteY2" fmla="*/ 15875 h 498475"/>
                  <a:gd name="connsiteX3" fmla="*/ 355600 w 1651000"/>
                  <a:gd name="connsiteY3" fmla="*/ 22225 h 498475"/>
                  <a:gd name="connsiteX4" fmla="*/ 409575 w 1651000"/>
                  <a:gd name="connsiteY4" fmla="*/ 6350 h 498475"/>
                  <a:gd name="connsiteX5" fmla="*/ 555625 w 1651000"/>
                  <a:gd name="connsiteY5" fmla="*/ 38100 h 498475"/>
                  <a:gd name="connsiteX6" fmla="*/ 676275 w 1651000"/>
                  <a:gd name="connsiteY6" fmla="*/ 6350 h 498475"/>
                  <a:gd name="connsiteX7" fmla="*/ 796925 w 1651000"/>
                  <a:gd name="connsiteY7" fmla="*/ 34925 h 498475"/>
                  <a:gd name="connsiteX8" fmla="*/ 898525 w 1651000"/>
                  <a:gd name="connsiteY8" fmla="*/ 3175 h 498475"/>
                  <a:gd name="connsiteX9" fmla="*/ 971550 w 1651000"/>
                  <a:gd name="connsiteY9" fmla="*/ 28575 h 498475"/>
                  <a:gd name="connsiteX10" fmla="*/ 1076325 w 1651000"/>
                  <a:gd name="connsiteY10" fmla="*/ 3175 h 498475"/>
                  <a:gd name="connsiteX11" fmla="*/ 1171575 w 1651000"/>
                  <a:gd name="connsiteY11" fmla="*/ 25400 h 498475"/>
                  <a:gd name="connsiteX12" fmla="*/ 1219200 w 1651000"/>
                  <a:gd name="connsiteY12" fmla="*/ 31750 h 498475"/>
                  <a:gd name="connsiteX13" fmla="*/ 1282700 w 1651000"/>
                  <a:gd name="connsiteY13" fmla="*/ 0 h 498475"/>
                  <a:gd name="connsiteX14" fmla="*/ 1447800 w 1651000"/>
                  <a:gd name="connsiteY14" fmla="*/ 31750 h 498475"/>
                  <a:gd name="connsiteX15" fmla="*/ 1581150 w 1651000"/>
                  <a:gd name="connsiteY15" fmla="*/ 0 h 498475"/>
                  <a:gd name="connsiteX16" fmla="*/ 1651000 w 1651000"/>
                  <a:gd name="connsiteY16" fmla="*/ 9525 h 498475"/>
                  <a:gd name="connsiteX17" fmla="*/ 1647825 w 1651000"/>
                  <a:gd name="connsiteY17" fmla="*/ 498475 h 498475"/>
                  <a:gd name="connsiteX18" fmla="*/ 0 w 1651000"/>
                  <a:gd name="connsiteY18" fmla="*/ 498475 h 498475"/>
                  <a:gd name="connsiteX19" fmla="*/ 0 w 1651000"/>
                  <a:gd name="connsiteY19" fmla="*/ 15875 h 49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1000" h="498475">
                    <a:moveTo>
                      <a:pt x="0" y="15875"/>
                    </a:moveTo>
                    <a:lnTo>
                      <a:pt x="73025" y="34925"/>
                    </a:lnTo>
                    <a:lnTo>
                      <a:pt x="285750" y="15875"/>
                    </a:lnTo>
                    <a:lnTo>
                      <a:pt x="355600" y="22225"/>
                    </a:lnTo>
                    <a:lnTo>
                      <a:pt x="409575" y="6350"/>
                    </a:lnTo>
                    <a:lnTo>
                      <a:pt x="555625" y="38100"/>
                    </a:lnTo>
                    <a:lnTo>
                      <a:pt x="676275" y="6350"/>
                    </a:lnTo>
                    <a:lnTo>
                      <a:pt x="796925" y="34925"/>
                    </a:lnTo>
                    <a:lnTo>
                      <a:pt x="898525" y="3175"/>
                    </a:lnTo>
                    <a:lnTo>
                      <a:pt x="971550" y="28575"/>
                    </a:lnTo>
                    <a:lnTo>
                      <a:pt x="1076325" y="3175"/>
                    </a:lnTo>
                    <a:lnTo>
                      <a:pt x="1171575" y="25400"/>
                    </a:lnTo>
                    <a:lnTo>
                      <a:pt x="1219200" y="31750"/>
                    </a:lnTo>
                    <a:lnTo>
                      <a:pt x="1282700" y="0"/>
                    </a:lnTo>
                    <a:lnTo>
                      <a:pt x="1447800" y="31750"/>
                    </a:lnTo>
                    <a:lnTo>
                      <a:pt x="1581150" y="0"/>
                    </a:lnTo>
                    <a:lnTo>
                      <a:pt x="1651000" y="9525"/>
                    </a:lnTo>
                    <a:cubicBezTo>
                      <a:pt x="1649942" y="172508"/>
                      <a:pt x="1648883" y="335492"/>
                      <a:pt x="1647825" y="498475"/>
                    </a:cubicBezTo>
                    <a:lnTo>
                      <a:pt x="0" y="498475"/>
                    </a:lnTo>
                    <a:lnTo>
                      <a:pt x="0" y="158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5" name="Google Shape;1486;p114">
                <a:extLst>
                  <a:ext uri="{FF2B5EF4-FFF2-40B4-BE49-F238E27FC236}">
                    <a16:creationId xmlns:a16="http://schemas.microsoft.com/office/drawing/2014/main" id="{6A849E91-D854-F90F-8938-1E0F678BF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87" y="2030034"/>
                <a:ext cx="0" cy="33867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6" name="Google Shape;1487;p114">
                <a:extLst>
                  <a:ext uri="{FF2B5EF4-FFF2-40B4-BE49-F238E27FC236}">
                    <a16:creationId xmlns:a16="http://schemas.microsoft.com/office/drawing/2014/main" id="{B7F156FB-B26F-B11D-327D-E26A398A615A}"/>
                  </a:ext>
                </a:extLst>
              </p:cNvPr>
              <p:cNvCxnSpPr/>
              <p:nvPr/>
            </p:nvCxnSpPr>
            <p:spPr>
              <a:xfrm flipH="1">
                <a:off x="670322" y="2365547"/>
                <a:ext cx="214399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7" name="Google Shape;1487;p114">
                <a:extLst>
                  <a:ext uri="{FF2B5EF4-FFF2-40B4-BE49-F238E27FC236}">
                    <a16:creationId xmlns:a16="http://schemas.microsoft.com/office/drawing/2014/main" id="{0703BA77-C282-8283-C780-96B57371D5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619" y="2028734"/>
                <a:ext cx="2151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43" name="Google Shape;898;p88">
              <a:extLst>
                <a:ext uri="{FF2B5EF4-FFF2-40B4-BE49-F238E27FC236}">
                  <a16:creationId xmlns:a16="http://schemas.microsoft.com/office/drawing/2014/main" id="{43164B8B-49FB-2E9D-A0FA-07D54035F4ED}"/>
                </a:ext>
              </a:extLst>
            </p:cNvPr>
            <p:cNvSpPr txBox="1"/>
            <p:nvPr/>
          </p:nvSpPr>
          <p:spPr>
            <a:xfrm>
              <a:off x="302576" y="2021135"/>
              <a:ext cx="481669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/>
                  <a:cs typeface="+mj-lt"/>
                  <a:sym typeface="Montserrat"/>
                </a:rPr>
                <a:t>GPU 1</a:t>
              </a:r>
            </a:p>
          </p:txBody>
        </p:sp>
      </p:grpSp>
      <p:cxnSp>
        <p:nvCxnSpPr>
          <p:cNvPr id="1448" name="Google Shape;1487;p114">
            <a:extLst>
              <a:ext uri="{FF2B5EF4-FFF2-40B4-BE49-F238E27FC236}">
                <a16:creationId xmlns:a16="http://schemas.microsoft.com/office/drawing/2014/main" id="{3E18B524-7C23-D273-5238-1B04FA45B979}"/>
              </a:ext>
            </a:extLst>
          </p:cNvPr>
          <p:cNvCxnSpPr>
            <a:cxnSpLocks/>
          </p:cNvCxnSpPr>
          <p:nvPr/>
        </p:nvCxnSpPr>
        <p:spPr>
          <a:xfrm flipH="1">
            <a:off x="712392" y="1730313"/>
            <a:ext cx="2143997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1" name="Straight Arrow Connector 1450">
            <a:extLst>
              <a:ext uri="{FF2B5EF4-FFF2-40B4-BE49-F238E27FC236}">
                <a16:creationId xmlns:a16="http://schemas.microsoft.com/office/drawing/2014/main" id="{136C6DFF-60D0-7DB8-0202-4DB1F654F89B}"/>
              </a:ext>
            </a:extLst>
          </p:cNvPr>
          <p:cNvCxnSpPr>
            <a:cxnSpLocks/>
          </p:cNvCxnSpPr>
          <p:nvPr/>
        </p:nvCxnSpPr>
        <p:spPr>
          <a:xfrm>
            <a:off x="1100698" y="3325773"/>
            <a:ext cx="0" cy="31657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E82318-3705-3B9E-90F5-ACC3C4A4CA04}"/>
              </a:ext>
            </a:extLst>
          </p:cNvPr>
          <p:cNvCxnSpPr>
            <a:cxnSpLocks/>
          </p:cNvCxnSpPr>
          <p:nvPr/>
        </p:nvCxnSpPr>
        <p:spPr>
          <a:xfrm flipV="1">
            <a:off x="3432451" y="1183746"/>
            <a:ext cx="0" cy="362093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4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362150" y="2257833"/>
            <a:ext cx="57930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3F3F3"/>
                </a:solidFill>
                <a:latin typeface="+mj-lt"/>
                <a:ea typeface="Montserrat Medium"/>
                <a:cs typeface="+mj-lt"/>
                <a:sym typeface="Montserrat Medium"/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2327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2523291" y="1009488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2281266" y="1530565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2281266" y="1217800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2282856" y="183580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2281266" y="213483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5E48C9-4F54-F2E5-6D57-D282E93A4E9D}"/>
              </a:ext>
            </a:extLst>
          </p:cNvPr>
          <p:cNvGrpSpPr/>
          <p:nvPr/>
        </p:nvGrpSpPr>
        <p:grpSpPr>
          <a:xfrm>
            <a:off x="2577440" y="1535867"/>
            <a:ext cx="4969748" cy="265210"/>
            <a:chOff x="1027138" y="1662867"/>
            <a:chExt cx="4969748" cy="265210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1043901" y="1690057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66286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1033170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1027138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C87A49-9AAF-651E-EA64-9E199F057257}"/>
                </a:ext>
              </a:extLst>
            </p:cNvPr>
            <p:cNvSpPr/>
            <p:nvPr/>
          </p:nvSpPr>
          <p:spPr>
            <a:xfrm>
              <a:off x="501824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09F917-012D-C00C-3ECE-335D16FF58CC}"/>
                </a:ext>
              </a:extLst>
            </p:cNvPr>
            <p:cNvSpPr/>
            <p:nvPr/>
          </p:nvSpPr>
          <p:spPr>
            <a:xfrm>
              <a:off x="548818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28938568-60C7-F0D2-28C8-9AFCAD186CAF}"/>
                </a:ext>
              </a:extLst>
            </p:cNvPr>
            <p:cNvSpPr/>
            <p:nvPr/>
          </p:nvSpPr>
          <p:spPr>
            <a:xfrm>
              <a:off x="4338087" y="1678292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4" name="Google Shape;1487;p114">
              <a:extLst>
                <a:ext uri="{FF2B5EF4-FFF2-40B4-BE49-F238E27FC236}">
                  <a16:creationId xmlns:a16="http://schemas.microsoft.com/office/drawing/2014/main" id="{3459C197-A60A-BD3F-29EA-1089D97246CE}"/>
                </a:ext>
              </a:extLst>
            </p:cNvPr>
            <p:cNvCxnSpPr/>
            <p:nvPr/>
          </p:nvCxnSpPr>
          <p:spPr>
            <a:xfrm flipH="1">
              <a:off x="4311914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1487;p114">
              <a:extLst>
                <a:ext uri="{FF2B5EF4-FFF2-40B4-BE49-F238E27FC236}">
                  <a16:creationId xmlns:a16="http://schemas.microsoft.com/office/drawing/2014/main" id="{184F9998-A2FC-FBA5-7961-C382CABDF621}"/>
                </a:ext>
              </a:extLst>
            </p:cNvPr>
            <p:cNvCxnSpPr/>
            <p:nvPr/>
          </p:nvCxnSpPr>
          <p:spPr>
            <a:xfrm flipH="1">
              <a:off x="4317946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B08E0B-1548-929D-1C61-17FD0BF11CFD}"/>
                </a:ext>
              </a:extLst>
            </p:cNvPr>
            <p:cNvSpPr/>
            <p:nvPr/>
          </p:nvSpPr>
          <p:spPr>
            <a:xfrm>
              <a:off x="2691876" y="1882548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Google Shape;1487;p114">
              <a:extLst>
                <a:ext uri="{FF2B5EF4-FFF2-40B4-BE49-F238E27FC236}">
                  <a16:creationId xmlns:a16="http://schemas.microsoft.com/office/drawing/2014/main" id="{CA701640-0E3E-C2E9-988B-9262ECCF7F57}"/>
                </a:ext>
              </a:extLst>
            </p:cNvPr>
            <p:cNvCxnSpPr/>
            <p:nvPr/>
          </p:nvCxnSpPr>
          <p:spPr>
            <a:xfrm flipH="1">
              <a:off x="2682352" y="192560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7;p114">
              <a:extLst>
                <a:ext uri="{FF2B5EF4-FFF2-40B4-BE49-F238E27FC236}">
                  <a16:creationId xmlns:a16="http://schemas.microsoft.com/office/drawing/2014/main" id="{C506C52E-FCFC-58A2-8394-64027B07244C}"/>
                </a:ext>
              </a:extLst>
            </p:cNvPr>
            <p:cNvCxnSpPr/>
            <p:nvPr/>
          </p:nvCxnSpPr>
          <p:spPr>
            <a:xfrm flipH="1">
              <a:off x="2676320" y="16628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98D7-AD83-16EC-77B3-205B413219DD}"/>
              </a:ext>
            </a:extLst>
          </p:cNvPr>
          <p:cNvGrpSpPr/>
          <p:nvPr/>
        </p:nvGrpSpPr>
        <p:grpSpPr>
          <a:xfrm>
            <a:off x="2577440" y="1223750"/>
            <a:ext cx="4969748" cy="266228"/>
            <a:chOff x="1027138" y="1350750"/>
            <a:chExt cx="4969748" cy="266228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1048664" y="1354679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351769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1033170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138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1984F7C-BBCD-5EA7-44B3-F8CDAE3C0191}"/>
                </a:ext>
              </a:extLst>
            </p:cNvPr>
            <p:cNvSpPr/>
            <p:nvPr/>
          </p:nvSpPr>
          <p:spPr>
            <a:xfrm>
              <a:off x="4798217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A2F86E-16D3-DD2C-7C71-90A83E913803}"/>
                </a:ext>
              </a:extLst>
            </p:cNvPr>
            <p:cNvSpPr/>
            <p:nvPr/>
          </p:nvSpPr>
          <p:spPr>
            <a:xfrm>
              <a:off x="525700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34FF42-43E4-A769-818E-936DC422FC8A}"/>
                </a:ext>
              </a:extLst>
            </p:cNvPr>
            <p:cNvSpPr/>
            <p:nvPr/>
          </p:nvSpPr>
          <p:spPr>
            <a:xfrm>
              <a:off x="572694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342A0970-4BC6-B6C9-8A0E-94E15FC6D3C7}"/>
                </a:ext>
              </a:extLst>
            </p:cNvPr>
            <p:cNvSpPr/>
            <p:nvPr/>
          </p:nvSpPr>
          <p:spPr>
            <a:xfrm>
              <a:off x="4339434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05" name="Google Shape;1487;p114">
              <a:extLst>
                <a:ext uri="{FF2B5EF4-FFF2-40B4-BE49-F238E27FC236}">
                  <a16:creationId xmlns:a16="http://schemas.microsoft.com/office/drawing/2014/main" id="{8A7C2924-DE1B-7AB4-5B9F-CB89E8FDF702}"/>
                </a:ext>
              </a:extLst>
            </p:cNvPr>
            <p:cNvCxnSpPr/>
            <p:nvPr/>
          </p:nvCxnSpPr>
          <p:spPr>
            <a:xfrm flipH="1">
              <a:off x="4317946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7" name="Google Shape;1487;p114">
              <a:extLst>
                <a:ext uri="{FF2B5EF4-FFF2-40B4-BE49-F238E27FC236}">
                  <a16:creationId xmlns:a16="http://schemas.microsoft.com/office/drawing/2014/main" id="{9079B4D7-5E49-8F7A-8E35-E62E75C3D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1914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08DCCA-5AF2-4948-BB78-86658252CAEA}"/>
                </a:ext>
              </a:extLst>
            </p:cNvPr>
            <p:cNvSpPr/>
            <p:nvPr/>
          </p:nvSpPr>
          <p:spPr>
            <a:xfrm>
              <a:off x="2691876" y="1530580"/>
              <a:ext cx="1651000" cy="787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Google Shape;1487;p114">
              <a:extLst>
                <a:ext uri="{FF2B5EF4-FFF2-40B4-BE49-F238E27FC236}">
                  <a16:creationId xmlns:a16="http://schemas.microsoft.com/office/drawing/2014/main" id="{A516B014-CFDD-1D52-FF2D-C9641EC0DBE7}"/>
                </a:ext>
              </a:extLst>
            </p:cNvPr>
            <p:cNvCxnSpPr/>
            <p:nvPr/>
          </p:nvCxnSpPr>
          <p:spPr>
            <a:xfrm flipH="1">
              <a:off x="2682352" y="16145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487;p114">
              <a:extLst>
                <a:ext uri="{FF2B5EF4-FFF2-40B4-BE49-F238E27FC236}">
                  <a16:creationId xmlns:a16="http://schemas.microsoft.com/office/drawing/2014/main" id="{4A981F74-EF40-ED5C-BE2C-ED0AB3DC5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320" y="135075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86F0F0-B012-DAA8-1228-C2B0778F2B96}"/>
              </a:ext>
            </a:extLst>
          </p:cNvPr>
          <p:cNvGrpSpPr/>
          <p:nvPr/>
        </p:nvGrpSpPr>
        <p:grpSpPr>
          <a:xfrm>
            <a:off x="2577440" y="1836371"/>
            <a:ext cx="4969748" cy="265210"/>
            <a:chOff x="1027138" y="1963371"/>
            <a:chExt cx="4969748" cy="265210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1039139" y="1985083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963372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1033170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1027138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E0590035-C52A-FA20-67A5-72D1E2366878}"/>
                </a:ext>
              </a:extLst>
            </p:cNvPr>
            <p:cNvSpPr/>
            <p:nvPr/>
          </p:nvSpPr>
          <p:spPr>
            <a:xfrm>
              <a:off x="4340866" y="1977206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D0E75DD6-36C6-2730-1F9F-297DC46E76AB}"/>
                </a:ext>
              </a:extLst>
            </p:cNvPr>
            <p:cNvSpPr/>
            <p:nvPr/>
          </p:nvSpPr>
          <p:spPr>
            <a:xfrm>
              <a:off x="5193135" y="1977206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98" name="Google Shape;1487;p114">
              <a:extLst>
                <a:ext uri="{FF2B5EF4-FFF2-40B4-BE49-F238E27FC236}">
                  <a16:creationId xmlns:a16="http://schemas.microsoft.com/office/drawing/2014/main" id="{A2874E2F-8109-665B-6273-06B52019EAEC}"/>
                </a:ext>
              </a:extLst>
            </p:cNvPr>
            <p:cNvCxnSpPr/>
            <p:nvPr/>
          </p:nvCxnSpPr>
          <p:spPr>
            <a:xfrm flipH="1">
              <a:off x="4311914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7" name="Google Shape;1487;p114">
              <a:extLst>
                <a:ext uri="{FF2B5EF4-FFF2-40B4-BE49-F238E27FC236}">
                  <a16:creationId xmlns:a16="http://schemas.microsoft.com/office/drawing/2014/main" id="{6CD84589-40AF-ABFD-7AEC-4082605D1F7F}"/>
                </a:ext>
              </a:extLst>
            </p:cNvPr>
            <p:cNvCxnSpPr/>
            <p:nvPr/>
          </p:nvCxnSpPr>
          <p:spPr>
            <a:xfrm flipH="1">
              <a:off x="4317946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6409F4-375B-7EFA-2661-DACB3EB56CCA}"/>
                </a:ext>
              </a:extLst>
            </p:cNvPr>
            <p:cNvSpPr/>
            <p:nvPr/>
          </p:nvSpPr>
          <p:spPr>
            <a:xfrm>
              <a:off x="2691876" y="2119986"/>
              <a:ext cx="1651000" cy="9986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Google Shape;1487;p114">
              <a:extLst>
                <a:ext uri="{FF2B5EF4-FFF2-40B4-BE49-F238E27FC236}">
                  <a16:creationId xmlns:a16="http://schemas.microsoft.com/office/drawing/2014/main" id="{733D2477-8275-F5DA-2CC9-C77FFD2C93D6}"/>
                </a:ext>
              </a:extLst>
            </p:cNvPr>
            <p:cNvCxnSpPr/>
            <p:nvPr/>
          </p:nvCxnSpPr>
          <p:spPr>
            <a:xfrm flipH="1">
              <a:off x="2682352" y="222610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487;p114">
              <a:extLst>
                <a:ext uri="{FF2B5EF4-FFF2-40B4-BE49-F238E27FC236}">
                  <a16:creationId xmlns:a16="http://schemas.microsoft.com/office/drawing/2014/main" id="{1C0883A2-8FEE-1B34-DC22-456478345AC7}"/>
                </a:ext>
              </a:extLst>
            </p:cNvPr>
            <p:cNvCxnSpPr/>
            <p:nvPr/>
          </p:nvCxnSpPr>
          <p:spPr>
            <a:xfrm flipH="1">
              <a:off x="2676320" y="196337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9662E-A125-EBFB-CA4F-F67FF915D1A1}"/>
              </a:ext>
            </a:extLst>
          </p:cNvPr>
          <p:cNvGrpSpPr/>
          <p:nvPr/>
        </p:nvGrpSpPr>
        <p:grpSpPr>
          <a:xfrm>
            <a:off x="2577440" y="2146416"/>
            <a:ext cx="4969748" cy="265210"/>
            <a:chOff x="1027138" y="2273416"/>
            <a:chExt cx="4969748" cy="265210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1043901" y="229747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227341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1033170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1027138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C8C8EEE7-E492-FA41-502C-A6167DB17D92}"/>
                </a:ext>
              </a:extLst>
            </p:cNvPr>
            <p:cNvSpPr/>
            <p:nvPr/>
          </p:nvSpPr>
          <p:spPr>
            <a:xfrm>
              <a:off x="4794951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99C42-F5AA-03E0-33CD-12A3E19F02FF}"/>
                </a:ext>
              </a:extLst>
            </p:cNvPr>
            <p:cNvSpPr/>
            <p:nvPr/>
          </p:nvSpPr>
          <p:spPr>
            <a:xfrm>
              <a:off x="4325567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E7028A01-CA62-EE70-C097-06BEF6BC0E33}"/>
                </a:ext>
              </a:extLst>
            </p:cNvPr>
            <p:cNvSpPr/>
            <p:nvPr/>
          </p:nvSpPr>
          <p:spPr>
            <a:xfrm>
              <a:off x="5607624" y="2287251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9" name="Google Shape;1487;p114">
              <a:extLst>
                <a:ext uri="{FF2B5EF4-FFF2-40B4-BE49-F238E27FC236}">
                  <a16:creationId xmlns:a16="http://schemas.microsoft.com/office/drawing/2014/main" id="{4247E459-D86A-E29C-E88B-4E15EE79A83F}"/>
                </a:ext>
              </a:extLst>
            </p:cNvPr>
            <p:cNvCxnSpPr/>
            <p:nvPr/>
          </p:nvCxnSpPr>
          <p:spPr>
            <a:xfrm flipH="1">
              <a:off x="4317946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1487;p114">
              <a:extLst>
                <a:ext uri="{FF2B5EF4-FFF2-40B4-BE49-F238E27FC236}">
                  <a16:creationId xmlns:a16="http://schemas.microsoft.com/office/drawing/2014/main" id="{AA81C94C-8613-5E46-2797-16D40E1AD803}"/>
                </a:ext>
              </a:extLst>
            </p:cNvPr>
            <p:cNvCxnSpPr/>
            <p:nvPr/>
          </p:nvCxnSpPr>
          <p:spPr>
            <a:xfrm flipH="1">
              <a:off x="4311914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B006A0-A0CE-08CF-9E97-47064DE13CA2}"/>
                </a:ext>
              </a:extLst>
            </p:cNvPr>
            <p:cNvSpPr/>
            <p:nvPr/>
          </p:nvSpPr>
          <p:spPr>
            <a:xfrm>
              <a:off x="2691876" y="2472471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Google Shape;1487;p114">
              <a:extLst>
                <a:ext uri="{FF2B5EF4-FFF2-40B4-BE49-F238E27FC236}">
                  <a16:creationId xmlns:a16="http://schemas.microsoft.com/office/drawing/2014/main" id="{4F6D8AE8-98E8-03D9-54A3-63D2F8780B89}"/>
                </a:ext>
              </a:extLst>
            </p:cNvPr>
            <p:cNvCxnSpPr/>
            <p:nvPr/>
          </p:nvCxnSpPr>
          <p:spPr>
            <a:xfrm flipH="1">
              <a:off x="2682352" y="253615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1487;p114">
              <a:extLst>
                <a:ext uri="{FF2B5EF4-FFF2-40B4-BE49-F238E27FC236}">
                  <a16:creationId xmlns:a16="http://schemas.microsoft.com/office/drawing/2014/main" id="{689CE7F5-1B90-0943-95F1-2041662E45F4}"/>
                </a:ext>
              </a:extLst>
            </p:cNvPr>
            <p:cNvCxnSpPr/>
            <p:nvPr/>
          </p:nvCxnSpPr>
          <p:spPr>
            <a:xfrm flipH="1">
              <a:off x="2676320" y="227341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93" name="Google Shape;898;p88">
            <a:extLst>
              <a:ext uri="{FF2B5EF4-FFF2-40B4-BE49-F238E27FC236}">
                <a16:creationId xmlns:a16="http://schemas.microsoft.com/office/drawing/2014/main" id="{1795A9F7-8065-7B46-F7FB-AD4456FED4A1}"/>
              </a:ext>
            </a:extLst>
          </p:cNvPr>
          <p:cNvSpPr txBox="1"/>
          <p:nvPr/>
        </p:nvSpPr>
        <p:spPr>
          <a:xfrm>
            <a:off x="2523291" y="2560964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b="1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35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2523291" y="1009488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2281266" y="1530565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2281266" y="1217800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2282856" y="183580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2281266" y="213483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5E48C9-4F54-F2E5-6D57-D282E93A4E9D}"/>
              </a:ext>
            </a:extLst>
          </p:cNvPr>
          <p:cNvGrpSpPr/>
          <p:nvPr/>
        </p:nvGrpSpPr>
        <p:grpSpPr>
          <a:xfrm>
            <a:off x="2577440" y="1535867"/>
            <a:ext cx="4969748" cy="265210"/>
            <a:chOff x="1027138" y="1662867"/>
            <a:chExt cx="4969748" cy="265210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1043901" y="1690057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66286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1033170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1027138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C87A49-9AAF-651E-EA64-9E199F057257}"/>
                </a:ext>
              </a:extLst>
            </p:cNvPr>
            <p:cNvSpPr/>
            <p:nvPr/>
          </p:nvSpPr>
          <p:spPr>
            <a:xfrm>
              <a:off x="501824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09F917-012D-C00C-3ECE-335D16FF58CC}"/>
                </a:ext>
              </a:extLst>
            </p:cNvPr>
            <p:cNvSpPr/>
            <p:nvPr/>
          </p:nvSpPr>
          <p:spPr>
            <a:xfrm>
              <a:off x="548818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28938568-60C7-F0D2-28C8-9AFCAD186CAF}"/>
                </a:ext>
              </a:extLst>
            </p:cNvPr>
            <p:cNvSpPr/>
            <p:nvPr/>
          </p:nvSpPr>
          <p:spPr>
            <a:xfrm>
              <a:off x="4338087" y="1678292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4" name="Google Shape;1487;p114">
              <a:extLst>
                <a:ext uri="{FF2B5EF4-FFF2-40B4-BE49-F238E27FC236}">
                  <a16:creationId xmlns:a16="http://schemas.microsoft.com/office/drawing/2014/main" id="{3459C197-A60A-BD3F-29EA-1089D97246CE}"/>
                </a:ext>
              </a:extLst>
            </p:cNvPr>
            <p:cNvCxnSpPr/>
            <p:nvPr/>
          </p:nvCxnSpPr>
          <p:spPr>
            <a:xfrm flipH="1">
              <a:off x="4311914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1487;p114">
              <a:extLst>
                <a:ext uri="{FF2B5EF4-FFF2-40B4-BE49-F238E27FC236}">
                  <a16:creationId xmlns:a16="http://schemas.microsoft.com/office/drawing/2014/main" id="{184F9998-A2FC-FBA5-7961-C382CABDF621}"/>
                </a:ext>
              </a:extLst>
            </p:cNvPr>
            <p:cNvCxnSpPr/>
            <p:nvPr/>
          </p:nvCxnSpPr>
          <p:spPr>
            <a:xfrm flipH="1">
              <a:off x="4317946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B08E0B-1548-929D-1C61-17FD0BF11CFD}"/>
                </a:ext>
              </a:extLst>
            </p:cNvPr>
            <p:cNvSpPr/>
            <p:nvPr/>
          </p:nvSpPr>
          <p:spPr>
            <a:xfrm>
              <a:off x="2691876" y="1882548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Google Shape;1487;p114">
              <a:extLst>
                <a:ext uri="{FF2B5EF4-FFF2-40B4-BE49-F238E27FC236}">
                  <a16:creationId xmlns:a16="http://schemas.microsoft.com/office/drawing/2014/main" id="{CA701640-0E3E-C2E9-988B-9262ECCF7F57}"/>
                </a:ext>
              </a:extLst>
            </p:cNvPr>
            <p:cNvCxnSpPr/>
            <p:nvPr/>
          </p:nvCxnSpPr>
          <p:spPr>
            <a:xfrm flipH="1">
              <a:off x="2682352" y="192560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7;p114">
              <a:extLst>
                <a:ext uri="{FF2B5EF4-FFF2-40B4-BE49-F238E27FC236}">
                  <a16:creationId xmlns:a16="http://schemas.microsoft.com/office/drawing/2014/main" id="{C506C52E-FCFC-58A2-8394-64027B07244C}"/>
                </a:ext>
              </a:extLst>
            </p:cNvPr>
            <p:cNvCxnSpPr/>
            <p:nvPr/>
          </p:nvCxnSpPr>
          <p:spPr>
            <a:xfrm flipH="1">
              <a:off x="2676320" y="16628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98D7-AD83-16EC-77B3-205B413219DD}"/>
              </a:ext>
            </a:extLst>
          </p:cNvPr>
          <p:cNvGrpSpPr/>
          <p:nvPr/>
        </p:nvGrpSpPr>
        <p:grpSpPr>
          <a:xfrm>
            <a:off x="2577440" y="1223750"/>
            <a:ext cx="4969748" cy="266228"/>
            <a:chOff x="1027138" y="1350750"/>
            <a:chExt cx="4969748" cy="266228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1048664" y="1354679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351769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1033170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138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1984F7C-BBCD-5EA7-44B3-F8CDAE3C0191}"/>
                </a:ext>
              </a:extLst>
            </p:cNvPr>
            <p:cNvSpPr/>
            <p:nvPr/>
          </p:nvSpPr>
          <p:spPr>
            <a:xfrm>
              <a:off x="4798217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A2F86E-16D3-DD2C-7C71-90A83E913803}"/>
                </a:ext>
              </a:extLst>
            </p:cNvPr>
            <p:cNvSpPr/>
            <p:nvPr/>
          </p:nvSpPr>
          <p:spPr>
            <a:xfrm>
              <a:off x="525700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34FF42-43E4-A769-818E-936DC422FC8A}"/>
                </a:ext>
              </a:extLst>
            </p:cNvPr>
            <p:cNvSpPr/>
            <p:nvPr/>
          </p:nvSpPr>
          <p:spPr>
            <a:xfrm>
              <a:off x="572694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342A0970-4BC6-B6C9-8A0E-94E15FC6D3C7}"/>
                </a:ext>
              </a:extLst>
            </p:cNvPr>
            <p:cNvSpPr/>
            <p:nvPr/>
          </p:nvSpPr>
          <p:spPr>
            <a:xfrm>
              <a:off x="4339434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05" name="Google Shape;1487;p114">
              <a:extLst>
                <a:ext uri="{FF2B5EF4-FFF2-40B4-BE49-F238E27FC236}">
                  <a16:creationId xmlns:a16="http://schemas.microsoft.com/office/drawing/2014/main" id="{8A7C2924-DE1B-7AB4-5B9F-CB89E8FDF702}"/>
                </a:ext>
              </a:extLst>
            </p:cNvPr>
            <p:cNvCxnSpPr/>
            <p:nvPr/>
          </p:nvCxnSpPr>
          <p:spPr>
            <a:xfrm flipH="1">
              <a:off x="4317946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7" name="Google Shape;1487;p114">
              <a:extLst>
                <a:ext uri="{FF2B5EF4-FFF2-40B4-BE49-F238E27FC236}">
                  <a16:creationId xmlns:a16="http://schemas.microsoft.com/office/drawing/2014/main" id="{9079B4D7-5E49-8F7A-8E35-E62E75C3D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1914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08DCCA-5AF2-4948-BB78-86658252CAEA}"/>
                </a:ext>
              </a:extLst>
            </p:cNvPr>
            <p:cNvSpPr/>
            <p:nvPr/>
          </p:nvSpPr>
          <p:spPr>
            <a:xfrm>
              <a:off x="2691876" y="1530580"/>
              <a:ext cx="1651000" cy="787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Google Shape;1487;p114">
              <a:extLst>
                <a:ext uri="{FF2B5EF4-FFF2-40B4-BE49-F238E27FC236}">
                  <a16:creationId xmlns:a16="http://schemas.microsoft.com/office/drawing/2014/main" id="{A516B014-CFDD-1D52-FF2D-C9641EC0DBE7}"/>
                </a:ext>
              </a:extLst>
            </p:cNvPr>
            <p:cNvCxnSpPr/>
            <p:nvPr/>
          </p:nvCxnSpPr>
          <p:spPr>
            <a:xfrm flipH="1">
              <a:off x="2682352" y="16145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487;p114">
              <a:extLst>
                <a:ext uri="{FF2B5EF4-FFF2-40B4-BE49-F238E27FC236}">
                  <a16:creationId xmlns:a16="http://schemas.microsoft.com/office/drawing/2014/main" id="{4A981F74-EF40-ED5C-BE2C-ED0AB3DC5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320" y="135075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86F0F0-B012-DAA8-1228-C2B0778F2B96}"/>
              </a:ext>
            </a:extLst>
          </p:cNvPr>
          <p:cNvGrpSpPr/>
          <p:nvPr/>
        </p:nvGrpSpPr>
        <p:grpSpPr>
          <a:xfrm>
            <a:off x="2577440" y="1836371"/>
            <a:ext cx="4969748" cy="265210"/>
            <a:chOff x="1027138" y="1963371"/>
            <a:chExt cx="4969748" cy="265210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1039139" y="1985083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963372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1033170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1027138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E0590035-C52A-FA20-67A5-72D1E2366878}"/>
                </a:ext>
              </a:extLst>
            </p:cNvPr>
            <p:cNvSpPr/>
            <p:nvPr/>
          </p:nvSpPr>
          <p:spPr>
            <a:xfrm>
              <a:off x="4340866" y="1977206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D0E75DD6-36C6-2730-1F9F-297DC46E76AB}"/>
                </a:ext>
              </a:extLst>
            </p:cNvPr>
            <p:cNvSpPr/>
            <p:nvPr/>
          </p:nvSpPr>
          <p:spPr>
            <a:xfrm>
              <a:off x="5193135" y="1977206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98" name="Google Shape;1487;p114">
              <a:extLst>
                <a:ext uri="{FF2B5EF4-FFF2-40B4-BE49-F238E27FC236}">
                  <a16:creationId xmlns:a16="http://schemas.microsoft.com/office/drawing/2014/main" id="{A2874E2F-8109-665B-6273-06B52019EAEC}"/>
                </a:ext>
              </a:extLst>
            </p:cNvPr>
            <p:cNvCxnSpPr/>
            <p:nvPr/>
          </p:nvCxnSpPr>
          <p:spPr>
            <a:xfrm flipH="1">
              <a:off x="4311914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7" name="Google Shape;1487;p114">
              <a:extLst>
                <a:ext uri="{FF2B5EF4-FFF2-40B4-BE49-F238E27FC236}">
                  <a16:creationId xmlns:a16="http://schemas.microsoft.com/office/drawing/2014/main" id="{6CD84589-40AF-ABFD-7AEC-4082605D1F7F}"/>
                </a:ext>
              </a:extLst>
            </p:cNvPr>
            <p:cNvCxnSpPr/>
            <p:nvPr/>
          </p:nvCxnSpPr>
          <p:spPr>
            <a:xfrm flipH="1">
              <a:off x="4317946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6409F4-375B-7EFA-2661-DACB3EB56CCA}"/>
                </a:ext>
              </a:extLst>
            </p:cNvPr>
            <p:cNvSpPr/>
            <p:nvPr/>
          </p:nvSpPr>
          <p:spPr>
            <a:xfrm>
              <a:off x="2691876" y="2119986"/>
              <a:ext cx="1651000" cy="9986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Google Shape;1487;p114">
              <a:extLst>
                <a:ext uri="{FF2B5EF4-FFF2-40B4-BE49-F238E27FC236}">
                  <a16:creationId xmlns:a16="http://schemas.microsoft.com/office/drawing/2014/main" id="{733D2477-8275-F5DA-2CC9-C77FFD2C93D6}"/>
                </a:ext>
              </a:extLst>
            </p:cNvPr>
            <p:cNvCxnSpPr/>
            <p:nvPr/>
          </p:nvCxnSpPr>
          <p:spPr>
            <a:xfrm flipH="1">
              <a:off x="2682352" y="222610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487;p114">
              <a:extLst>
                <a:ext uri="{FF2B5EF4-FFF2-40B4-BE49-F238E27FC236}">
                  <a16:creationId xmlns:a16="http://schemas.microsoft.com/office/drawing/2014/main" id="{1C0883A2-8FEE-1B34-DC22-456478345AC7}"/>
                </a:ext>
              </a:extLst>
            </p:cNvPr>
            <p:cNvCxnSpPr/>
            <p:nvPr/>
          </p:nvCxnSpPr>
          <p:spPr>
            <a:xfrm flipH="1">
              <a:off x="2676320" y="196337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9662E-A125-EBFB-CA4F-F67FF915D1A1}"/>
              </a:ext>
            </a:extLst>
          </p:cNvPr>
          <p:cNvGrpSpPr/>
          <p:nvPr/>
        </p:nvGrpSpPr>
        <p:grpSpPr>
          <a:xfrm>
            <a:off x="2577440" y="2146416"/>
            <a:ext cx="4969748" cy="265210"/>
            <a:chOff x="1027138" y="2273416"/>
            <a:chExt cx="4969748" cy="265210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1043901" y="229747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227341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1033170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1027138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C8C8EEE7-E492-FA41-502C-A6167DB17D92}"/>
                </a:ext>
              </a:extLst>
            </p:cNvPr>
            <p:cNvSpPr/>
            <p:nvPr/>
          </p:nvSpPr>
          <p:spPr>
            <a:xfrm>
              <a:off x="4794951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99C42-F5AA-03E0-33CD-12A3E19F02FF}"/>
                </a:ext>
              </a:extLst>
            </p:cNvPr>
            <p:cNvSpPr/>
            <p:nvPr/>
          </p:nvSpPr>
          <p:spPr>
            <a:xfrm>
              <a:off x="4325567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E7028A01-CA62-EE70-C097-06BEF6BC0E33}"/>
                </a:ext>
              </a:extLst>
            </p:cNvPr>
            <p:cNvSpPr/>
            <p:nvPr/>
          </p:nvSpPr>
          <p:spPr>
            <a:xfrm>
              <a:off x="5607624" y="2287251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9" name="Google Shape;1487;p114">
              <a:extLst>
                <a:ext uri="{FF2B5EF4-FFF2-40B4-BE49-F238E27FC236}">
                  <a16:creationId xmlns:a16="http://schemas.microsoft.com/office/drawing/2014/main" id="{4247E459-D86A-E29C-E88B-4E15EE79A83F}"/>
                </a:ext>
              </a:extLst>
            </p:cNvPr>
            <p:cNvCxnSpPr/>
            <p:nvPr/>
          </p:nvCxnSpPr>
          <p:spPr>
            <a:xfrm flipH="1">
              <a:off x="4317946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1487;p114">
              <a:extLst>
                <a:ext uri="{FF2B5EF4-FFF2-40B4-BE49-F238E27FC236}">
                  <a16:creationId xmlns:a16="http://schemas.microsoft.com/office/drawing/2014/main" id="{AA81C94C-8613-5E46-2797-16D40E1AD803}"/>
                </a:ext>
              </a:extLst>
            </p:cNvPr>
            <p:cNvCxnSpPr/>
            <p:nvPr/>
          </p:nvCxnSpPr>
          <p:spPr>
            <a:xfrm flipH="1">
              <a:off x="4311914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B006A0-A0CE-08CF-9E97-47064DE13CA2}"/>
                </a:ext>
              </a:extLst>
            </p:cNvPr>
            <p:cNvSpPr/>
            <p:nvPr/>
          </p:nvSpPr>
          <p:spPr>
            <a:xfrm>
              <a:off x="2691876" y="2472471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Google Shape;1487;p114">
              <a:extLst>
                <a:ext uri="{FF2B5EF4-FFF2-40B4-BE49-F238E27FC236}">
                  <a16:creationId xmlns:a16="http://schemas.microsoft.com/office/drawing/2014/main" id="{4F6D8AE8-98E8-03D9-54A3-63D2F8780B89}"/>
                </a:ext>
              </a:extLst>
            </p:cNvPr>
            <p:cNvCxnSpPr/>
            <p:nvPr/>
          </p:nvCxnSpPr>
          <p:spPr>
            <a:xfrm flipH="1">
              <a:off x="2682352" y="253615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1487;p114">
              <a:extLst>
                <a:ext uri="{FF2B5EF4-FFF2-40B4-BE49-F238E27FC236}">
                  <a16:creationId xmlns:a16="http://schemas.microsoft.com/office/drawing/2014/main" id="{689CE7F5-1B90-0943-95F1-2041662E45F4}"/>
                </a:ext>
              </a:extLst>
            </p:cNvPr>
            <p:cNvCxnSpPr/>
            <p:nvPr/>
          </p:nvCxnSpPr>
          <p:spPr>
            <a:xfrm flipH="1">
              <a:off x="2676320" y="227341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" name="Google Shape;898;p88">
            <a:extLst>
              <a:ext uri="{FF2B5EF4-FFF2-40B4-BE49-F238E27FC236}">
                <a16:creationId xmlns:a16="http://schemas.microsoft.com/office/drawing/2014/main" id="{56C9592A-D829-E7EA-2E94-3E269F9F0B56}"/>
              </a:ext>
            </a:extLst>
          </p:cNvPr>
          <p:cNvSpPr txBox="1"/>
          <p:nvPr/>
        </p:nvSpPr>
        <p:spPr>
          <a:xfrm>
            <a:off x="2281266" y="2775629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FAFACE22-311F-1436-9AA2-92E672BEE95B}"/>
              </a:ext>
            </a:extLst>
          </p:cNvPr>
          <p:cNvGrpSpPr/>
          <p:nvPr/>
        </p:nvGrpSpPr>
        <p:grpSpPr>
          <a:xfrm>
            <a:off x="2577440" y="2781580"/>
            <a:ext cx="2401760" cy="266227"/>
            <a:chOff x="2271093" y="2908580"/>
            <a:chExt cx="2401760" cy="266227"/>
          </a:xfrm>
        </p:grpSpPr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641C3CC9-A1F9-10B6-F150-EE23139F7CB6}"/>
                </a:ext>
              </a:extLst>
            </p:cNvPr>
            <p:cNvSpPr/>
            <p:nvPr/>
          </p:nvSpPr>
          <p:spPr>
            <a:xfrm>
              <a:off x="2287856" y="293414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E3AE17B8-7235-C31C-5360-0E923509A6B3}"/>
                </a:ext>
              </a:extLst>
            </p:cNvPr>
            <p:cNvSpPr/>
            <p:nvPr/>
          </p:nvSpPr>
          <p:spPr>
            <a:xfrm>
              <a:off x="2283094" y="2931270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4E5F3C01-4E26-5EC5-8A5B-6D81A050BB17}"/>
                </a:ext>
              </a:extLst>
            </p:cNvPr>
            <p:cNvSpPr/>
            <p:nvPr/>
          </p:nvSpPr>
          <p:spPr>
            <a:xfrm>
              <a:off x="2287856" y="2936613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9A07ED62-752F-63E2-06D8-4E78E8EE91FF}"/>
                </a:ext>
              </a:extLst>
            </p:cNvPr>
            <p:cNvSpPr/>
            <p:nvPr/>
          </p:nvSpPr>
          <p:spPr>
            <a:xfrm>
              <a:off x="2292619" y="2912508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4" name="Google Shape;1486;p114">
              <a:extLst>
                <a:ext uri="{FF2B5EF4-FFF2-40B4-BE49-F238E27FC236}">
                  <a16:creationId xmlns:a16="http://schemas.microsoft.com/office/drawing/2014/main" id="{4DCD1052-7CA0-96A4-7BDB-609B0B67B36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290959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1487;p114">
              <a:extLst>
                <a:ext uri="{FF2B5EF4-FFF2-40B4-BE49-F238E27FC236}">
                  <a16:creationId xmlns:a16="http://schemas.microsoft.com/office/drawing/2014/main" id="{13BFE2BD-3AF7-71FE-6089-02CBA5A2B104}"/>
                </a:ext>
              </a:extLst>
            </p:cNvPr>
            <p:cNvCxnSpPr/>
            <p:nvPr/>
          </p:nvCxnSpPr>
          <p:spPr>
            <a:xfrm flipH="1">
              <a:off x="2277125" y="3172334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1487;p114">
              <a:extLst>
                <a:ext uri="{FF2B5EF4-FFF2-40B4-BE49-F238E27FC236}">
                  <a16:creationId xmlns:a16="http://schemas.microsoft.com/office/drawing/2014/main" id="{3A3DE272-2D95-C24F-F574-1A340DFC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3" y="2908580"/>
              <a:ext cx="239377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96" name="Google Shape;898;p88">
            <a:extLst>
              <a:ext uri="{FF2B5EF4-FFF2-40B4-BE49-F238E27FC236}">
                <a16:creationId xmlns:a16="http://schemas.microsoft.com/office/drawing/2014/main" id="{50EBEB55-8968-D2E8-93AF-F9FB585C30AF}"/>
              </a:ext>
            </a:extLst>
          </p:cNvPr>
          <p:cNvSpPr txBox="1"/>
          <p:nvPr/>
        </p:nvSpPr>
        <p:spPr>
          <a:xfrm>
            <a:off x="561652" y="1826890"/>
            <a:ext cx="162292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‘Analysis’ work to be done concurrently on one GPU with 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feature</a:t>
            </a:r>
          </a:p>
        </p:txBody>
      </p:sp>
      <p:sp>
        <p:nvSpPr>
          <p:cNvPr id="565" name="Rectangle: Rounded Corners 564">
            <a:extLst>
              <a:ext uri="{FF2B5EF4-FFF2-40B4-BE49-F238E27FC236}">
                <a16:creationId xmlns:a16="http://schemas.microsoft.com/office/drawing/2014/main" id="{73E5C978-743E-6151-3419-EC2F07CAC300}"/>
              </a:ext>
            </a:extLst>
          </p:cNvPr>
          <p:cNvSpPr/>
          <p:nvPr/>
        </p:nvSpPr>
        <p:spPr>
          <a:xfrm>
            <a:off x="2558093" y="1188683"/>
            <a:ext cx="1668464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Rectangle: Rounded Corners 571">
            <a:extLst>
              <a:ext uri="{FF2B5EF4-FFF2-40B4-BE49-F238E27FC236}">
                <a16:creationId xmlns:a16="http://schemas.microsoft.com/office/drawing/2014/main" id="{BBCE406B-B6A1-7278-D070-75401BC880CC}"/>
              </a:ext>
            </a:extLst>
          </p:cNvPr>
          <p:cNvSpPr/>
          <p:nvPr/>
        </p:nvSpPr>
        <p:spPr>
          <a:xfrm>
            <a:off x="2564445" y="2740239"/>
            <a:ext cx="1719454" cy="328096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3" name="Google Shape;898;p88">
            <a:extLst>
              <a:ext uri="{FF2B5EF4-FFF2-40B4-BE49-F238E27FC236}">
                <a16:creationId xmlns:a16="http://schemas.microsoft.com/office/drawing/2014/main" id="{1795A9F7-8065-7B46-F7FB-AD4456FED4A1}"/>
              </a:ext>
            </a:extLst>
          </p:cNvPr>
          <p:cNvSpPr txBox="1"/>
          <p:nvPr/>
        </p:nvSpPr>
        <p:spPr>
          <a:xfrm>
            <a:off x="2523291" y="2560964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b="1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id="{3B267D06-407C-3234-474D-8B5CFD83F498}"/>
              </a:ext>
            </a:extLst>
          </p:cNvPr>
          <p:cNvCxnSpPr>
            <a:cxnSpLocks/>
            <a:stCxn id="565" idx="1"/>
            <a:endCxn id="3196" idx="3"/>
          </p:cNvCxnSpPr>
          <p:nvPr/>
        </p:nvCxnSpPr>
        <p:spPr>
          <a:xfrm flipH="1">
            <a:off x="2184573" y="1826607"/>
            <a:ext cx="373520" cy="27497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6" name="Straight Arrow Connector 3205">
            <a:extLst>
              <a:ext uri="{FF2B5EF4-FFF2-40B4-BE49-F238E27FC236}">
                <a16:creationId xmlns:a16="http://schemas.microsoft.com/office/drawing/2014/main" id="{4512E966-9043-C17D-A592-FACE821A7FDC}"/>
              </a:ext>
            </a:extLst>
          </p:cNvPr>
          <p:cNvCxnSpPr>
            <a:cxnSpLocks/>
            <a:stCxn id="3196" idx="3"/>
            <a:endCxn id="572" idx="1"/>
          </p:cNvCxnSpPr>
          <p:nvPr/>
        </p:nvCxnSpPr>
        <p:spPr>
          <a:xfrm>
            <a:off x="2184573" y="2101581"/>
            <a:ext cx="379872" cy="802706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99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Utilization vs Allocation</a:t>
            </a:r>
            <a:endParaRPr lang="en-GB" dirty="0"/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FE1FC3D6-362C-D411-F892-4783A915F9F9}"/>
              </a:ext>
            </a:extLst>
          </p:cNvPr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People sometimes confuse for with allocation, but they are not the same.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assignment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for use.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4962E700-F1D4-61C4-8339-8B8C0423180B}"/>
              </a:ext>
            </a:extLst>
          </p:cNvPr>
          <p:cNvCxnSpPr>
            <a:cxnSpLocks/>
          </p:cNvCxnSpPr>
          <p:nvPr/>
        </p:nvCxnSpPr>
        <p:spPr>
          <a:xfrm flipH="1">
            <a:off x="1374152" y="3652956"/>
            <a:ext cx="227250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898;p88">
            <a:extLst>
              <a:ext uri="{FF2B5EF4-FFF2-40B4-BE49-F238E27FC236}">
                <a16:creationId xmlns:a16="http://schemas.microsoft.com/office/drawing/2014/main" id="{381A3D1A-EEBE-0D01-3947-4E47EB738BDC}"/>
              </a:ext>
            </a:extLst>
          </p:cNvPr>
          <p:cNvSpPr txBox="1"/>
          <p:nvPr/>
        </p:nvSpPr>
        <p:spPr>
          <a:xfrm>
            <a:off x="1694553" y="3687629"/>
            <a:ext cx="1584513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 GPU is assigned for use</a:t>
            </a:r>
          </a:p>
        </p:txBody>
      </p:sp>
      <p:pic>
        <p:nvPicPr>
          <p:cNvPr id="43" name="Graphic 42" descr="Office worker female with solid fill">
            <a:extLst>
              <a:ext uri="{FF2B5EF4-FFF2-40B4-BE49-F238E27FC236}">
                <a16:creationId xmlns:a16="http://schemas.microsoft.com/office/drawing/2014/main" id="{0266E7C0-76E2-837F-BAA1-75F61B041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52" y="2095842"/>
            <a:ext cx="510638" cy="510638"/>
          </a:xfrm>
          <a:prstGeom prst="rect">
            <a:avLst/>
          </a:prstGeom>
        </p:spPr>
      </p:pic>
      <p:pic>
        <p:nvPicPr>
          <p:cNvPr id="44" name="Graphic 43" descr="Office worker male with solid fill">
            <a:extLst>
              <a:ext uri="{FF2B5EF4-FFF2-40B4-BE49-F238E27FC236}">
                <a16:creationId xmlns:a16="http://schemas.microsoft.com/office/drawing/2014/main" id="{DB6FCA02-6A6A-2575-D85A-31283C41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652" y="2592498"/>
            <a:ext cx="510638" cy="510638"/>
          </a:xfrm>
          <a:prstGeom prst="rect">
            <a:avLst/>
          </a:prstGeom>
        </p:spPr>
      </p:pic>
      <p:cxnSp>
        <p:nvCxnSpPr>
          <p:cNvPr id="48" name="Google Shape;1486;p114">
            <a:extLst>
              <a:ext uri="{FF2B5EF4-FFF2-40B4-BE49-F238E27FC236}">
                <a16:creationId xmlns:a16="http://schemas.microsoft.com/office/drawing/2014/main" id="{55FF66D5-1245-A76C-D9DE-05838BD1BD10}"/>
              </a:ext>
            </a:extLst>
          </p:cNvPr>
          <p:cNvCxnSpPr>
            <a:cxnSpLocks/>
          </p:cNvCxnSpPr>
          <p:nvPr/>
        </p:nvCxnSpPr>
        <p:spPr>
          <a:xfrm>
            <a:off x="1374152" y="2110368"/>
            <a:ext cx="0" cy="1542588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" name="Graphic 49" descr="Female Profile with solid fill">
            <a:extLst>
              <a:ext uri="{FF2B5EF4-FFF2-40B4-BE49-F238E27FC236}">
                <a16:creationId xmlns:a16="http://schemas.microsoft.com/office/drawing/2014/main" id="{493EDA4D-9766-7344-AA07-83C5A1655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557" y="3158357"/>
            <a:ext cx="514746" cy="514746"/>
          </a:xfrm>
          <a:prstGeom prst="rect">
            <a:avLst/>
          </a:prstGeom>
        </p:spPr>
      </p:pic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D8EE1C56-E0D4-687F-E964-F41368BA4E8E}"/>
              </a:ext>
            </a:extLst>
          </p:cNvPr>
          <p:cNvSpPr txBox="1"/>
          <p:nvPr/>
        </p:nvSpPr>
        <p:spPr>
          <a:xfrm>
            <a:off x="626431" y="1947642"/>
            <a:ext cx="73379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Data Scientist</a:t>
            </a:r>
            <a:endParaRPr lang="en-US" sz="1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B5285C27-24F4-CF98-861E-36AFEF70A480}"/>
              </a:ext>
            </a:extLst>
          </p:cNvPr>
          <p:cNvGrpSpPr/>
          <p:nvPr/>
        </p:nvGrpSpPr>
        <p:grpSpPr>
          <a:xfrm>
            <a:off x="1395149" y="2186205"/>
            <a:ext cx="1118049" cy="348117"/>
            <a:chOff x="1253821" y="2186205"/>
            <a:chExt cx="1118049" cy="348117"/>
          </a:xfrm>
        </p:grpSpPr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F485E16F-FDB2-D360-793A-AD9C415EFEE3}"/>
                </a:ext>
              </a:extLst>
            </p:cNvPr>
            <p:cNvSpPr txBox="1"/>
            <p:nvPr/>
          </p:nvSpPr>
          <p:spPr>
            <a:xfrm>
              <a:off x="1620369" y="2256021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71F21A5-C56E-1CA1-2E4A-CA1D0435B275}"/>
                </a:ext>
              </a:extLst>
            </p:cNvPr>
            <p:cNvSpPr/>
            <p:nvPr/>
          </p:nvSpPr>
          <p:spPr>
            <a:xfrm>
              <a:off x="1253821" y="2186205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F213C46A-0882-6614-FB85-07C65537E716}"/>
              </a:ext>
            </a:extLst>
          </p:cNvPr>
          <p:cNvGrpSpPr/>
          <p:nvPr/>
        </p:nvGrpSpPr>
        <p:grpSpPr>
          <a:xfrm>
            <a:off x="2528610" y="2732806"/>
            <a:ext cx="1118049" cy="348117"/>
            <a:chOff x="2387282" y="2689922"/>
            <a:chExt cx="1118049" cy="348117"/>
          </a:xfrm>
        </p:grpSpPr>
        <p:sp>
          <p:nvSpPr>
            <p:cNvPr id="515" name="Google Shape;898;p88">
              <a:extLst>
                <a:ext uri="{FF2B5EF4-FFF2-40B4-BE49-F238E27FC236}">
                  <a16:creationId xmlns:a16="http://schemas.microsoft.com/office/drawing/2014/main" id="{491CE22D-D4E9-2ED6-57A6-E1ABB724C230}"/>
                </a:ext>
              </a:extLst>
            </p:cNvPr>
            <p:cNvSpPr txBox="1"/>
            <p:nvPr/>
          </p:nvSpPr>
          <p:spPr>
            <a:xfrm>
              <a:off x="2753830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16" name="Rectangle: Rounded Corners 515">
              <a:extLst>
                <a:ext uri="{FF2B5EF4-FFF2-40B4-BE49-F238E27FC236}">
                  <a16:creationId xmlns:a16="http://schemas.microsoft.com/office/drawing/2014/main" id="{A8CA3DE5-A903-6133-7AAE-0435D1E6BB9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53BA7F4F-E37A-5A6D-2BAF-7896D1402C5B}"/>
              </a:ext>
            </a:extLst>
          </p:cNvPr>
          <p:cNvGrpSpPr/>
          <p:nvPr/>
        </p:nvGrpSpPr>
        <p:grpSpPr>
          <a:xfrm>
            <a:off x="1833783" y="3241671"/>
            <a:ext cx="1118049" cy="348117"/>
            <a:chOff x="1692455" y="3279407"/>
            <a:chExt cx="1118049" cy="348117"/>
          </a:xfrm>
        </p:grpSpPr>
        <p:sp>
          <p:nvSpPr>
            <p:cNvPr id="521" name="Google Shape;898;p88">
              <a:extLst>
                <a:ext uri="{FF2B5EF4-FFF2-40B4-BE49-F238E27FC236}">
                  <a16:creationId xmlns:a16="http://schemas.microsoft.com/office/drawing/2014/main" id="{B403B1A7-6EF8-E6C1-F83C-57BD0522B354}"/>
                </a:ext>
              </a:extLst>
            </p:cNvPr>
            <p:cNvSpPr txBox="1"/>
            <p:nvPr/>
          </p:nvSpPr>
          <p:spPr>
            <a:xfrm>
              <a:off x="2059003" y="3349223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GPU-2</a:t>
              </a:r>
            </a:p>
          </p:txBody>
        </p:sp>
        <p:sp>
          <p:nvSpPr>
            <p:cNvPr id="522" name="Rectangle: Rounded Corners 521">
              <a:extLst>
                <a:ext uri="{FF2B5EF4-FFF2-40B4-BE49-F238E27FC236}">
                  <a16:creationId xmlns:a16="http://schemas.microsoft.com/office/drawing/2014/main" id="{285752FA-A602-9656-24FC-88DD95B45F80}"/>
                </a:ext>
              </a:extLst>
            </p:cNvPr>
            <p:cNvSpPr/>
            <p:nvPr/>
          </p:nvSpPr>
          <p:spPr>
            <a:xfrm>
              <a:off x="1692455" y="3279407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4" name="Google Shape;898;p88">
            <a:extLst>
              <a:ext uri="{FF2B5EF4-FFF2-40B4-BE49-F238E27FC236}">
                <a16:creationId xmlns:a16="http://schemas.microsoft.com/office/drawing/2014/main" id="{EF55CBB5-640F-61C1-B9DA-B3290C1DF40B}"/>
              </a:ext>
            </a:extLst>
          </p:cNvPr>
          <p:cNvSpPr txBox="1"/>
          <p:nvPr/>
        </p:nvSpPr>
        <p:spPr>
          <a:xfrm>
            <a:off x="4604928" y="3090332"/>
            <a:ext cx="765431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2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usage</a:t>
            </a:r>
          </a:p>
        </p:txBody>
      </p:sp>
      <p:sp>
        <p:nvSpPr>
          <p:cNvPr id="567" name="Google Shape;898;p88">
            <a:extLst>
              <a:ext uri="{FF2B5EF4-FFF2-40B4-BE49-F238E27FC236}">
                <a16:creationId xmlns:a16="http://schemas.microsoft.com/office/drawing/2014/main" id="{072EEF53-8EE0-4D84-D514-612604AA9D98}"/>
              </a:ext>
            </a:extLst>
          </p:cNvPr>
          <p:cNvSpPr txBox="1"/>
          <p:nvPr/>
        </p:nvSpPr>
        <p:spPr>
          <a:xfrm>
            <a:off x="4604928" y="2089050"/>
            <a:ext cx="765431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usage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C07F8C9-4B9D-939B-46A8-55086DD402E2}"/>
              </a:ext>
            </a:extLst>
          </p:cNvPr>
          <p:cNvGrpSpPr/>
          <p:nvPr/>
        </p:nvGrpSpPr>
        <p:grpSpPr>
          <a:xfrm>
            <a:off x="5436218" y="2129226"/>
            <a:ext cx="2282621" cy="554916"/>
            <a:chOff x="5436218" y="2129226"/>
            <a:chExt cx="2282621" cy="554916"/>
          </a:xfrm>
        </p:grpSpPr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4FAEFD43-9933-7EEF-7252-2BB2AD0C1274}"/>
                </a:ext>
              </a:extLst>
            </p:cNvPr>
            <p:cNvSpPr/>
            <p:nvPr/>
          </p:nvSpPr>
          <p:spPr>
            <a:xfrm>
              <a:off x="5457292" y="2162380"/>
              <a:ext cx="1124531" cy="505761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1" name="Google Shape;1486;p114">
              <a:extLst>
                <a:ext uri="{FF2B5EF4-FFF2-40B4-BE49-F238E27FC236}">
                  <a16:creationId xmlns:a16="http://schemas.microsoft.com/office/drawing/2014/main" id="{D302DD64-62C7-FC04-A6AA-0B95FE31F3E2}"/>
                </a:ext>
              </a:extLst>
            </p:cNvPr>
            <p:cNvCxnSpPr>
              <a:cxnSpLocks/>
            </p:cNvCxnSpPr>
            <p:nvPr/>
          </p:nvCxnSpPr>
          <p:spPr>
            <a:xfrm>
              <a:off x="5449551" y="2131349"/>
              <a:ext cx="0" cy="552793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1487;p114">
              <a:extLst>
                <a:ext uri="{FF2B5EF4-FFF2-40B4-BE49-F238E27FC236}">
                  <a16:creationId xmlns:a16="http://schemas.microsoft.com/office/drawing/2014/main" id="{BB27D39A-A1C1-B8F8-573D-E4E789C292A0}"/>
                </a:ext>
              </a:extLst>
            </p:cNvPr>
            <p:cNvCxnSpPr/>
            <p:nvPr/>
          </p:nvCxnSpPr>
          <p:spPr>
            <a:xfrm flipH="1">
              <a:off x="5444390" y="2678988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1487;p114">
              <a:extLst>
                <a:ext uri="{FF2B5EF4-FFF2-40B4-BE49-F238E27FC236}">
                  <a16:creationId xmlns:a16="http://schemas.microsoft.com/office/drawing/2014/main" id="{957B74AB-D80F-C92C-9859-961DD1D42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218" y="2129226"/>
              <a:ext cx="2282621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487;p114">
              <a:extLst>
                <a:ext uri="{FF2B5EF4-FFF2-40B4-BE49-F238E27FC236}">
                  <a16:creationId xmlns:a16="http://schemas.microsoft.com/office/drawing/2014/main" id="{AD02BCB1-E760-DCAE-D32F-6262CDE03547}"/>
                </a:ext>
              </a:extLst>
            </p:cNvPr>
            <p:cNvCxnSpPr/>
            <p:nvPr/>
          </p:nvCxnSpPr>
          <p:spPr>
            <a:xfrm flipH="1">
              <a:off x="5444390" y="2665360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0" name="Google Shape;898;p88">
            <a:extLst>
              <a:ext uri="{FF2B5EF4-FFF2-40B4-BE49-F238E27FC236}">
                <a16:creationId xmlns:a16="http://schemas.microsoft.com/office/drawing/2014/main" id="{0929B6A1-C545-F31B-D94E-2BC7FA3ED2A5}"/>
              </a:ext>
            </a:extLst>
          </p:cNvPr>
          <p:cNvSpPr txBox="1"/>
          <p:nvPr/>
        </p:nvSpPr>
        <p:spPr>
          <a:xfrm>
            <a:off x="6548214" y="3665859"/>
            <a:ext cx="289876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A6EDB42-51DA-760D-EFE1-6C4BF0B8FB08}"/>
              </a:ext>
            </a:extLst>
          </p:cNvPr>
          <p:cNvGrpSpPr/>
          <p:nvPr/>
        </p:nvGrpSpPr>
        <p:grpSpPr>
          <a:xfrm>
            <a:off x="5436218" y="3123372"/>
            <a:ext cx="2282621" cy="552794"/>
            <a:chOff x="5436218" y="3583787"/>
            <a:chExt cx="2282621" cy="552794"/>
          </a:xfrm>
        </p:grpSpPr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EDCB7638-A3B2-E3EB-5696-18E2863A8C85}"/>
                </a:ext>
              </a:extLst>
            </p:cNvPr>
            <p:cNvSpPr/>
            <p:nvPr/>
          </p:nvSpPr>
          <p:spPr>
            <a:xfrm>
              <a:off x="5887406" y="3615936"/>
              <a:ext cx="1118049" cy="505761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5" name="Google Shape;1486;p114">
              <a:extLst>
                <a:ext uri="{FF2B5EF4-FFF2-40B4-BE49-F238E27FC236}">
                  <a16:creationId xmlns:a16="http://schemas.microsoft.com/office/drawing/2014/main" id="{4ACD4852-6601-73BE-169B-CDA845901DB3}"/>
                </a:ext>
              </a:extLst>
            </p:cNvPr>
            <p:cNvCxnSpPr>
              <a:cxnSpLocks/>
            </p:cNvCxnSpPr>
            <p:nvPr/>
          </p:nvCxnSpPr>
          <p:spPr>
            <a:xfrm>
              <a:off x="5449551" y="3583787"/>
              <a:ext cx="0" cy="552794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487;p114">
              <a:extLst>
                <a:ext uri="{FF2B5EF4-FFF2-40B4-BE49-F238E27FC236}">
                  <a16:creationId xmlns:a16="http://schemas.microsoft.com/office/drawing/2014/main" id="{1311F097-F2F6-0566-5395-6AE169A0554A}"/>
                </a:ext>
              </a:extLst>
            </p:cNvPr>
            <p:cNvCxnSpPr/>
            <p:nvPr/>
          </p:nvCxnSpPr>
          <p:spPr>
            <a:xfrm flipH="1">
              <a:off x="5444390" y="4131427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487;p114">
              <a:extLst>
                <a:ext uri="{FF2B5EF4-FFF2-40B4-BE49-F238E27FC236}">
                  <a16:creationId xmlns:a16="http://schemas.microsoft.com/office/drawing/2014/main" id="{25FFBD11-900F-436E-44E8-AD23DD309124}"/>
                </a:ext>
              </a:extLst>
            </p:cNvPr>
            <p:cNvCxnSpPr/>
            <p:nvPr/>
          </p:nvCxnSpPr>
          <p:spPr>
            <a:xfrm flipH="1">
              <a:off x="5436218" y="3583787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487;p114">
              <a:extLst>
                <a:ext uri="{FF2B5EF4-FFF2-40B4-BE49-F238E27FC236}">
                  <a16:creationId xmlns:a16="http://schemas.microsoft.com/office/drawing/2014/main" id="{7A0D5206-5972-97AC-3E43-EDE8A752490F}"/>
                </a:ext>
              </a:extLst>
            </p:cNvPr>
            <p:cNvCxnSpPr/>
            <p:nvPr/>
          </p:nvCxnSpPr>
          <p:spPr>
            <a:xfrm flipH="1">
              <a:off x="5444390" y="4112868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1" name="Google Shape;898;p88">
            <a:extLst>
              <a:ext uri="{FF2B5EF4-FFF2-40B4-BE49-F238E27FC236}">
                <a16:creationId xmlns:a16="http://schemas.microsoft.com/office/drawing/2014/main" id="{B381EE2C-2CD7-A94B-98B4-2CEC03697C26}"/>
              </a:ext>
            </a:extLst>
          </p:cNvPr>
          <p:cNvSpPr txBox="1"/>
          <p:nvPr/>
        </p:nvSpPr>
        <p:spPr>
          <a:xfrm>
            <a:off x="6548214" y="2681768"/>
            <a:ext cx="289876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B73F4444-DCB8-81EB-6A9F-A698828A85C2}"/>
              </a:ext>
            </a:extLst>
          </p:cNvPr>
          <p:cNvSpPr/>
          <p:nvPr/>
        </p:nvSpPr>
        <p:spPr>
          <a:xfrm>
            <a:off x="2466572" y="2588206"/>
            <a:ext cx="1244161" cy="6311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Google Shape;898;p88">
            <a:extLst>
              <a:ext uri="{FF2B5EF4-FFF2-40B4-BE49-F238E27FC236}">
                <a16:creationId xmlns:a16="http://schemas.microsoft.com/office/drawing/2014/main" id="{F37A5499-B25A-34D3-035A-C17E1A263240}"/>
              </a:ext>
            </a:extLst>
          </p:cNvPr>
          <p:cNvSpPr txBox="1"/>
          <p:nvPr/>
        </p:nvSpPr>
        <p:spPr>
          <a:xfrm>
            <a:off x="3704252" y="3885714"/>
            <a:ext cx="158208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A GPU can be allocated…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1041" name="Google Shape;1486;p114">
            <a:extLst>
              <a:ext uri="{FF2B5EF4-FFF2-40B4-BE49-F238E27FC236}">
                <a16:creationId xmlns:a16="http://schemas.microsoft.com/office/drawing/2014/main" id="{430AB288-49E3-3162-A8C9-65301E407B41}"/>
              </a:ext>
            </a:extLst>
          </p:cNvPr>
          <p:cNvCxnSpPr>
            <a:cxnSpLocks/>
            <a:stCxn id="1039" idx="4"/>
            <a:endCxn id="1040" idx="1"/>
          </p:cNvCxnSpPr>
          <p:nvPr/>
        </p:nvCxnSpPr>
        <p:spPr>
          <a:xfrm>
            <a:off x="3088653" y="3219340"/>
            <a:ext cx="615599" cy="78179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1BD3E3E5-0C51-ACE2-9D6C-BE5D3829DBDC}"/>
              </a:ext>
            </a:extLst>
          </p:cNvPr>
          <p:cNvSpPr txBox="1"/>
          <p:nvPr/>
        </p:nvSpPr>
        <p:spPr>
          <a:xfrm>
            <a:off x="4572000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use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while in allocated.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270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2523291" y="1009488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2281266" y="1530565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2281266" y="1217800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2282856" y="183580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2281266" y="213483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5E48C9-4F54-F2E5-6D57-D282E93A4E9D}"/>
              </a:ext>
            </a:extLst>
          </p:cNvPr>
          <p:cNvGrpSpPr/>
          <p:nvPr/>
        </p:nvGrpSpPr>
        <p:grpSpPr>
          <a:xfrm>
            <a:off x="2577440" y="1535867"/>
            <a:ext cx="4969748" cy="265210"/>
            <a:chOff x="1027138" y="1662867"/>
            <a:chExt cx="4969748" cy="265210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1043901" y="1690057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66286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1033170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1027138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C87A49-9AAF-651E-EA64-9E199F057257}"/>
                </a:ext>
              </a:extLst>
            </p:cNvPr>
            <p:cNvSpPr/>
            <p:nvPr/>
          </p:nvSpPr>
          <p:spPr>
            <a:xfrm>
              <a:off x="501824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09F917-012D-C00C-3ECE-335D16FF58CC}"/>
                </a:ext>
              </a:extLst>
            </p:cNvPr>
            <p:cNvSpPr/>
            <p:nvPr/>
          </p:nvSpPr>
          <p:spPr>
            <a:xfrm>
              <a:off x="548818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28938568-60C7-F0D2-28C8-9AFCAD186CAF}"/>
                </a:ext>
              </a:extLst>
            </p:cNvPr>
            <p:cNvSpPr/>
            <p:nvPr/>
          </p:nvSpPr>
          <p:spPr>
            <a:xfrm>
              <a:off x="4338087" y="1678292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4" name="Google Shape;1487;p114">
              <a:extLst>
                <a:ext uri="{FF2B5EF4-FFF2-40B4-BE49-F238E27FC236}">
                  <a16:creationId xmlns:a16="http://schemas.microsoft.com/office/drawing/2014/main" id="{3459C197-A60A-BD3F-29EA-1089D97246CE}"/>
                </a:ext>
              </a:extLst>
            </p:cNvPr>
            <p:cNvCxnSpPr/>
            <p:nvPr/>
          </p:nvCxnSpPr>
          <p:spPr>
            <a:xfrm flipH="1">
              <a:off x="4311914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1487;p114">
              <a:extLst>
                <a:ext uri="{FF2B5EF4-FFF2-40B4-BE49-F238E27FC236}">
                  <a16:creationId xmlns:a16="http://schemas.microsoft.com/office/drawing/2014/main" id="{184F9998-A2FC-FBA5-7961-C382CABDF621}"/>
                </a:ext>
              </a:extLst>
            </p:cNvPr>
            <p:cNvCxnSpPr/>
            <p:nvPr/>
          </p:nvCxnSpPr>
          <p:spPr>
            <a:xfrm flipH="1">
              <a:off x="4317946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B08E0B-1548-929D-1C61-17FD0BF11CFD}"/>
                </a:ext>
              </a:extLst>
            </p:cNvPr>
            <p:cNvSpPr/>
            <p:nvPr/>
          </p:nvSpPr>
          <p:spPr>
            <a:xfrm>
              <a:off x="2691876" y="1882548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Google Shape;1487;p114">
              <a:extLst>
                <a:ext uri="{FF2B5EF4-FFF2-40B4-BE49-F238E27FC236}">
                  <a16:creationId xmlns:a16="http://schemas.microsoft.com/office/drawing/2014/main" id="{CA701640-0E3E-C2E9-988B-9262ECCF7F57}"/>
                </a:ext>
              </a:extLst>
            </p:cNvPr>
            <p:cNvCxnSpPr/>
            <p:nvPr/>
          </p:nvCxnSpPr>
          <p:spPr>
            <a:xfrm flipH="1">
              <a:off x="2682352" y="192560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7;p114">
              <a:extLst>
                <a:ext uri="{FF2B5EF4-FFF2-40B4-BE49-F238E27FC236}">
                  <a16:creationId xmlns:a16="http://schemas.microsoft.com/office/drawing/2014/main" id="{C506C52E-FCFC-58A2-8394-64027B07244C}"/>
                </a:ext>
              </a:extLst>
            </p:cNvPr>
            <p:cNvCxnSpPr/>
            <p:nvPr/>
          </p:nvCxnSpPr>
          <p:spPr>
            <a:xfrm flipH="1">
              <a:off x="2676320" y="16628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98D7-AD83-16EC-77B3-205B413219DD}"/>
              </a:ext>
            </a:extLst>
          </p:cNvPr>
          <p:cNvGrpSpPr/>
          <p:nvPr/>
        </p:nvGrpSpPr>
        <p:grpSpPr>
          <a:xfrm>
            <a:off x="2577440" y="1223750"/>
            <a:ext cx="4969748" cy="266228"/>
            <a:chOff x="1027138" y="1350750"/>
            <a:chExt cx="4969748" cy="266228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1048664" y="1354679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351769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1033170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138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1984F7C-BBCD-5EA7-44B3-F8CDAE3C0191}"/>
                </a:ext>
              </a:extLst>
            </p:cNvPr>
            <p:cNvSpPr/>
            <p:nvPr/>
          </p:nvSpPr>
          <p:spPr>
            <a:xfrm>
              <a:off x="4798217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A2F86E-16D3-DD2C-7C71-90A83E913803}"/>
                </a:ext>
              </a:extLst>
            </p:cNvPr>
            <p:cNvSpPr/>
            <p:nvPr/>
          </p:nvSpPr>
          <p:spPr>
            <a:xfrm>
              <a:off x="525700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34FF42-43E4-A769-818E-936DC422FC8A}"/>
                </a:ext>
              </a:extLst>
            </p:cNvPr>
            <p:cNvSpPr/>
            <p:nvPr/>
          </p:nvSpPr>
          <p:spPr>
            <a:xfrm>
              <a:off x="572694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342A0970-4BC6-B6C9-8A0E-94E15FC6D3C7}"/>
                </a:ext>
              </a:extLst>
            </p:cNvPr>
            <p:cNvSpPr/>
            <p:nvPr/>
          </p:nvSpPr>
          <p:spPr>
            <a:xfrm>
              <a:off x="4339434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05" name="Google Shape;1487;p114">
              <a:extLst>
                <a:ext uri="{FF2B5EF4-FFF2-40B4-BE49-F238E27FC236}">
                  <a16:creationId xmlns:a16="http://schemas.microsoft.com/office/drawing/2014/main" id="{8A7C2924-DE1B-7AB4-5B9F-CB89E8FDF702}"/>
                </a:ext>
              </a:extLst>
            </p:cNvPr>
            <p:cNvCxnSpPr/>
            <p:nvPr/>
          </p:nvCxnSpPr>
          <p:spPr>
            <a:xfrm flipH="1">
              <a:off x="4317946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7" name="Google Shape;1487;p114">
              <a:extLst>
                <a:ext uri="{FF2B5EF4-FFF2-40B4-BE49-F238E27FC236}">
                  <a16:creationId xmlns:a16="http://schemas.microsoft.com/office/drawing/2014/main" id="{9079B4D7-5E49-8F7A-8E35-E62E75C3D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1914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08DCCA-5AF2-4948-BB78-86658252CAEA}"/>
                </a:ext>
              </a:extLst>
            </p:cNvPr>
            <p:cNvSpPr/>
            <p:nvPr/>
          </p:nvSpPr>
          <p:spPr>
            <a:xfrm>
              <a:off x="2691876" y="1530580"/>
              <a:ext cx="1651000" cy="787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Google Shape;1487;p114">
              <a:extLst>
                <a:ext uri="{FF2B5EF4-FFF2-40B4-BE49-F238E27FC236}">
                  <a16:creationId xmlns:a16="http://schemas.microsoft.com/office/drawing/2014/main" id="{A516B014-CFDD-1D52-FF2D-C9641EC0DBE7}"/>
                </a:ext>
              </a:extLst>
            </p:cNvPr>
            <p:cNvCxnSpPr/>
            <p:nvPr/>
          </p:nvCxnSpPr>
          <p:spPr>
            <a:xfrm flipH="1">
              <a:off x="2682352" y="16145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487;p114">
              <a:extLst>
                <a:ext uri="{FF2B5EF4-FFF2-40B4-BE49-F238E27FC236}">
                  <a16:creationId xmlns:a16="http://schemas.microsoft.com/office/drawing/2014/main" id="{4A981F74-EF40-ED5C-BE2C-ED0AB3DC5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320" y="135075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86F0F0-B012-DAA8-1228-C2B0778F2B96}"/>
              </a:ext>
            </a:extLst>
          </p:cNvPr>
          <p:cNvGrpSpPr/>
          <p:nvPr/>
        </p:nvGrpSpPr>
        <p:grpSpPr>
          <a:xfrm>
            <a:off x="2577440" y="1836371"/>
            <a:ext cx="4969748" cy="265210"/>
            <a:chOff x="1027138" y="1963371"/>
            <a:chExt cx="4969748" cy="265210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1039139" y="1985083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963372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1033170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1027138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E0590035-C52A-FA20-67A5-72D1E2366878}"/>
                </a:ext>
              </a:extLst>
            </p:cNvPr>
            <p:cNvSpPr/>
            <p:nvPr/>
          </p:nvSpPr>
          <p:spPr>
            <a:xfrm>
              <a:off x="4340866" y="1977206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D0E75DD6-36C6-2730-1F9F-297DC46E76AB}"/>
                </a:ext>
              </a:extLst>
            </p:cNvPr>
            <p:cNvSpPr/>
            <p:nvPr/>
          </p:nvSpPr>
          <p:spPr>
            <a:xfrm>
              <a:off x="5193135" y="1977206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98" name="Google Shape;1487;p114">
              <a:extLst>
                <a:ext uri="{FF2B5EF4-FFF2-40B4-BE49-F238E27FC236}">
                  <a16:creationId xmlns:a16="http://schemas.microsoft.com/office/drawing/2014/main" id="{A2874E2F-8109-665B-6273-06B52019EAEC}"/>
                </a:ext>
              </a:extLst>
            </p:cNvPr>
            <p:cNvCxnSpPr/>
            <p:nvPr/>
          </p:nvCxnSpPr>
          <p:spPr>
            <a:xfrm flipH="1">
              <a:off x="4311914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7" name="Google Shape;1487;p114">
              <a:extLst>
                <a:ext uri="{FF2B5EF4-FFF2-40B4-BE49-F238E27FC236}">
                  <a16:creationId xmlns:a16="http://schemas.microsoft.com/office/drawing/2014/main" id="{6CD84589-40AF-ABFD-7AEC-4082605D1F7F}"/>
                </a:ext>
              </a:extLst>
            </p:cNvPr>
            <p:cNvCxnSpPr/>
            <p:nvPr/>
          </p:nvCxnSpPr>
          <p:spPr>
            <a:xfrm flipH="1">
              <a:off x="4317946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6409F4-375B-7EFA-2661-DACB3EB56CCA}"/>
                </a:ext>
              </a:extLst>
            </p:cNvPr>
            <p:cNvSpPr/>
            <p:nvPr/>
          </p:nvSpPr>
          <p:spPr>
            <a:xfrm>
              <a:off x="2691876" y="2119986"/>
              <a:ext cx="1651000" cy="9986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Google Shape;1487;p114">
              <a:extLst>
                <a:ext uri="{FF2B5EF4-FFF2-40B4-BE49-F238E27FC236}">
                  <a16:creationId xmlns:a16="http://schemas.microsoft.com/office/drawing/2014/main" id="{733D2477-8275-F5DA-2CC9-C77FFD2C93D6}"/>
                </a:ext>
              </a:extLst>
            </p:cNvPr>
            <p:cNvCxnSpPr/>
            <p:nvPr/>
          </p:nvCxnSpPr>
          <p:spPr>
            <a:xfrm flipH="1">
              <a:off x="2682352" y="222610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487;p114">
              <a:extLst>
                <a:ext uri="{FF2B5EF4-FFF2-40B4-BE49-F238E27FC236}">
                  <a16:creationId xmlns:a16="http://schemas.microsoft.com/office/drawing/2014/main" id="{1C0883A2-8FEE-1B34-DC22-456478345AC7}"/>
                </a:ext>
              </a:extLst>
            </p:cNvPr>
            <p:cNvCxnSpPr/>
            <p:nvPr/>
          </p:nvCxnSpPr>
          <p:spPr>
            <a:xfrm flipH="1">
              <a:off x="2676320" y="196337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9662E-A125-EBFB-CA4F-F67FF915D1A1}"/>
              </a:ext>
            </a:extLst>
          </p:cNvPr>
          <p:cNvGrpSpPr/>
          <p:nvPr/>
        </p:nvGrpSpPr>
        <p:grpSpPr>
          <a:xfrm>
            <a:off x="2577440" y="2146416"/>
            <a:ext cx="4969748" cy="265210"/>
            <a:chOff x="1027138" y="2273416"/>
            <a:chExt cx="4969748" cy="265210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1043901" y="229747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227341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1033170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1027138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C8C8EEE7-E492-FA41-502C-A6167DB17D92}"/>
                </a:ext>
              </a:extLst>
            </p:cNvPr>
            <p:cNvSpPr/>
            <p:nvPr/>
          </p:nvSpPr>
          <p:spPr>
            <a:xfrm>
              <a:off x="4794951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99C42-F5AA-03E0-33CD-12A3E19F02FF}"/>
                </a:ext>
              </a:extLst>
            </p:cNvPr>
            <p:cNvSpPr/>
            <p:nvPr/>
          </p:nvSpPr>
          <p:spPr>
            <a:xfrm>
              <a:off x="4325567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E7028A01-CA62-EE70-C097-06BEF6BC0E33}"/>
                </a:ext>
              </a:extLst>
            </p:cNvPr>
            <p:cNvSpPr/>
            <p:nvPr/>
          </p:nvSpPr>
          <p:spPr>
            <a:xfrm>
              <a:off x="5607624" y="2287251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9" name="Google Shape;1487;p114">
              <a:extLst>
                <a:ext uri="{FF2B5EF4-FFF2-40B4-BE49-F238E27FC236}">
                  <a16:creationId xmlns:a16="http://schemas.microsoft.com/office/drawing/2014/main" id="{4247E459-D86A-E29C-E88B-4E15EE79A83F}"/>
                </a:ext>
              </a:extLst>
            </p:cNvPr>
            <p:cNvCxnSpPr/>
            <p:nvPr/>
          </p:nvCxnSpPr>
          <p:spPr>
            <a:xfrm flipH="1">
              <a:off x="4317946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1487;p114">
              <a:extLst>
                <a:ext uri="{FF2B5EF4-FFF2-40B4-BE49-F238E27FC236}">
                  <a16:creationId xmlns:a16="http://schemas.microsoft.com/office/drawing/2014/main" id="{AA81C94C-8613-5E46-2797-16D40E1AD803}"/>
                </a:ext>
              </a:extLst>
            </p:cNvPr>
            <p:cNvCxnSpPr/>
            <p:nvPr/>
          </p:nvCxnSpPr>
          <p:spPr>
            <a:xfrm flipH="1">
              <a:off x="4311914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B006A0-A0CE-08CF-9E97-47064DE13CA2}"/>
                </a:ext>
              </a:extLst>
            </p:cNvPr>
            <p:cNvSpPr/>
            <p:nvPr/>
          </p:nvSpPr>
          <p:spPr>
            <a:xfrm>
              <a:off x="2691876" y="2472471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Google Shape;1487;p114">
              <a:extLst>
                <a:ext uri="{FF2B5EF4-FFF2-40B4-BE49-F238E27FC236}">
                  <a16:creationId xmlns:a16="http://schemas.microsoft.com/office/drawing/2014/main" id="{4F6D8AE8-98E8-03D9-54A3-63D2F8780B89}"/>
                </a:ext>
              </a:extLst>
            </p:cNvPr>
            <p:cNvCxnSpPr/>
            <p:nvPr/>
          </p:nvCxnSpPr>
          <p:spPr>
            <a:xfrm flipH="1">
              <a:off x="2682352" y="253615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1487;p114">
              <a:extLst>
                <a:ext uri="{FF2B5EF4-FFF2-40B4-BE49-F238E27FC236}">
                  <a16:creationId xmlns:a16="http://schemas.microsoft.com/office/drawing/2014/main" id="{689CE7F5-1B90-0943-95F1-2041662E45F4}"/>
                </a:ext>
              </a:extLst>
            </p:cNvPr>
            <p:cNvCxnSpPr/>
            <p:nvPr/>
          </p:nvCxnSpPr>
          <p:spPr>
            <a:xfrm flipH="1">
              <a:off x="2676320" y="227341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99745A06-F9E7-07F5-FDD5-3BEED880C3FC}"/>
              </a:ext>
            </a:extLst>
          </p:cNvPr>
          <p:cNvSpPr txBox="1"/>
          <p:nvPr/>
        </p:nvSpPr>
        <p:spPr>
          <a:xfrm>
            <a:off x="2281266" y="31069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48" name="Google Shape;898;p88">
            <a:extLst>
              <a:ext uri="{FF2B5EF4-FFF2-40B4-BE49-F238E27FC236}">
                <a16:creationId xmlns:a16="http://schemas.microsoft.com/office/drawing/2014/main" id="{56C9592A-D829-E7EA-2E94-3E269F9F0B56}"/>
              </a:ext>
            </a:extLst>
          </p:cNvPr>
          <p:cNvSpPr txBox="1"/>
          <p:nvPr/>
        </p:nvSpPr>
        <p:spPr>
          <a:xfrm>
            <a:off x="2281266" y="2775629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FAFACE22-311F-1436-9AA2-92E672BEE95B}"/>
              </a:ext>
            </a:extLst>
          </p:cNvPr>
          <p:cNvGrpSpPr/>
          <p:nvPr/>
        </p:nvGrpSpPr>
        <p:grpSpPr>
          <a:xfrm>
            <a:off x="2577440" y="2781580"/>
            <a:ext cx="2401760" cy="266227"/>
            <a:chOff x="2271093" y="2908580"/>
            <a:chExt cx="2401760" cy="266227"/>
          </a:xfrm>
        </p:grpSpPr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641C3CC9-A1F9-10B6-F150-EE23139F7CB6}"/>
                </a:ext>
              </a:extLst>
            </p:cNvPr>
            <p:cNvSpPr/>
            <p:nvPr/>
          </p:nvSpPr>
          <p:spPr>
            <a:xfrm>
              <a:off x="2287856" y="293414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E3AE17B8-7235-C31C-5360-0E923509A6B3}"/>
                </a:ext>
              </a:extLst>
            </p:cNvPr>
            <p:cNvSpPr/>
            <p:nvPr/>
          </p:nvSpPr>
          <p:spPr>
            <a:xfrm>
              <a:off x="2283094" y="2931270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4E5F3C01-4E26-5EC5-8A5B-6D81A050BB17}"/>
                </a:ext>
              </a:extLst>
            </p:cNvPr>
            <p:cNvSpPr/>
            <p:nvPr/>
          </p:nvSpPr>
          <p:spPr>
            <a:xfrm>
              <a:off x="2287856" y="2936613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9A07ED62-752F-63E2-06D8-4E78E8EE91FF}"/>
                </a:ext>
              </a:extLst>
            </p:cNvPr>
            <p:cNvSpPr/>
            <p:nvPr/>
          </p:nvSpPr>
          <p:spPr>
            <a:xfrm>
              <a:off x="2292619" y="2912508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4" name="Google Shape;1486;p114">
              <a:extLst>
                <a:ext uri="{FF2B5EF4-FFF2-40B4-BE49-F238E27FC236}">
                  <a16:creationId xmlns:a16="http://schemas.microsoft.com/office/drawing/2014/main" id="{4DCD1052-7CA0-96A4-7BDB-609B0B67B36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290959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1487;p114">
              <a:extLst>
                <a:ext uri="{FF2B5EF4-FFF2-40B4-BE49-F238E27FC236}">
                  <a16:creationId xmlns:a16="http://schemas.microsoft.com/office/drawing/2014/main" id="{13BFE2BD-3AF7-71FE-6089-02CBA5A2B104}"/>
                </a:ext>
              </a:extLst>
            </p:cNvPr>
            <p:cNvCxnSpPr/>
            <p:nvPr/>
          </p:nvCxnSpPr>
          <p:spPr>
            <a:xfrm flipH="1">
              <a:off x="2277125" y="3172334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1487;p114">
              <a:extLst>
                <a:ext uri="{FF2B5EF4-FFF2-40B4-BE49-F238E27FC236}">
                  <a16:creationId xmlns:a16="http://schemas.microsoft.com/office/drawing/2014/main" id="{3A3DE272-2D95-C24F-F574-1A340DFC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3" y="2908580"/>
              <a:ext cx="239377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273BB549-EB44-A9C4-ACF5-F40EBB72B694}"/>
              </a:ext>
            </a:extLst>
          </p:cNvPr>
          <p:cNvGrpSpPr/>
          <p:nvPr/>
        </p:nvGrpSpPr>
        <p:grpSpPr>
          <a:xfrm>
            <a:off x="2577440" y="3112265"/>
            <a:ext cx="2401760" cy="265209"/>
            <a:chOff x="2271093" y="3220697"/>
            <a:chExt cx="2401760" cy="265209"/>
          </a:xfrm>
        </p:grpSpPr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822A9142-8A5C-D27D-A728-A2A6149A3025}"/>
                </a:ext>
              </a:extLst>
            </p:cNvPr>
            <p:cNvSpPr/>
            <p:nvPr/>
          </p:nvSpPr>
          <p:spPr>
            <a:xfrm>
              <a:off x="2287857" y="3225403"/>
              <a:ext cx="1651000" cy="7119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41" name="Google Shape;1486;p114">
              <a:extLst>
                <a:ext uri="{FF2B5EF4-FFF2-40B4-BE49-F238E27FC236}">
                  <a16:creationId xmlns:a16="http://schemas.microsoft.com/office/drawing/2014/main" id="{C6E67FA3-E785-679C-C185-216A152137B7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22069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2" name="Google Shape;1487;p114">
              <a:extLst>
                <a:ext uri="{FF2B5EF4-FFF2-40B4-BE49-F238E27FC236}">
                  <a16:creationId xmlns:a16="http://schemas.microsoft.com/office/drawing/2014/main" id="{3ED2EF04-7F1A-B6B3-EC4A-09700A81DA59}"/>
                </a:ext>
              </a:extLst>
            </p:cNvPr>
            <p:cNvCxnSpPr/>
            <p:nvPr/>
          </p:nvCxnSpPr>
          <p:spPr>
            <a:xfrm flipH="1">
              <a:off x="2277125" y="3483433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3" name="Google Shape;1487;p114">
              <a:extLst>
                <a:ext uri="{FF2B5EF4-FFF2-40B4-BE49-F238E27FC236}">
                  <a16:creationId xmlns:a16="http://schemas.microsoft.com/office/drawing/2014/main" id="{53D2E977-ADC2-09BE-47A3-9D765FF518D2}"/>
                </a:ext>
              </a:extLst>
            </p:cNvPr>
            <p:cNvCxnSpPr/>
            <p:nvPr/>
          </p:nvCxnSpPr>
          <p:spPr>
            <a:xfrm flipH="1">
              <a:off x="2271093" y="322069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BD931F96-5FF4-A916-F2AF-217A8F3F11DF}"/>
                </a:ext>
              </a:extLst>
            </p:cNvPr>
            <p:cNvSpPr/>
            <p:nvPr/>
          </p:nvSpPr>
          <p:spPr>
            <a:xfrm>
              <a:off x="2289687" y="3293811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491A1CBA-1C7C-5B5F-8C2F-8E1B5B321687}"/>
                </a:ext>
              </a:extLst>
            </p:cNvPr>
            <p:cNvSpPr/>
            <p:nvPr/>
          </p:nvSpPr>
          <p:spPr>
            <a:xfrm>
              <a:off x="2289687" y="3327436"/>
              <a:ext cx="1651000" cy="9343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3D3E7E0B-CF52-840A-BCC8-AC0B7B53274C}"/>
                </a:ext>
              </a:extLst>
            </p:cNvPr>
            <p:cNvSpPr/>
            <p:nvPr/>
          </p:nvSpPr>
          <p:spPr>
            <a:xfrm>
              <a:off x="2289687" y="3418485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96" name="Google Shape;898;p88">
            <a:extLst>
              <a:ext uri="{FF2B5EF4-FFF2-40B4-BE49-F238E27FC236}">
                <a16:creationId xmlns:a16="http://schemas.microsoft.com/office/drawing/2014/main" id="{50EBEB55-8968-D2E8-93AF-F9FB585C30AF}"/>
              </a:ext>
            </a:extLst>
          </p:cNvPr>
          <p:cNvSpPr txBox="1"/>
          <p:nvPr/>
        </p:nvSpPr>
        <p:spPr>
          <a:xfrm>
            <a:off x="561652" y="1826890"/>
            <a:ext cx="162292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‘Analysis’ work to be done concurrently on one GPU with 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feature</a:t>
            </a:r>
          </a:p>
        </p:txBody>
      </p:sp>
      <p:sp>
        <p:nvSpPr>
          <p:cNvPr id="3197" name="Google Shape;898;p88">
            <a:extLst>
              <a:ext uri="{FF2B5EF4-FFF2-40B4-BE49-F238E27FC236}">
                <a16:creationId xmlns:a16="http://schemas.microsoft.com/office/drawing/2014/main" id="{AF54162C-7D11-F649-DC29-7B93997E9DB1}"/>
              </a:ext>
            </a:extLst>
          </p:cNvPr>
          <p:cNvSpPr txBox="1"/>
          <p:nvPr/>
        </p:nvSpPr>
        <p:spPr>
          <a:xfrm>
            <a:off x="5490211" y="2609045"/>
            <a:ext cx="1056590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Smaller jobs can share GPUs using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</a:t>
            </a:r>
            <a:endParaRPr lang="en-US" sz="1000" dirty="0">
              <a:solidFill>
                <a:schemeClr val="tx2">
                  <a:lumMod val="50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65" name="Rectangle: Rounded Corners 564">
            <a:extLst>
              <a:ext uri="{FF2B5EF4-FFF2-40B4-BE49-F238E27FC236}">
                <a16:creationId xmlns:a16="http://schemas.microsoft.com/office/drawing/2014/main" id="{73E5C978-743E-6151-3419-EC2F07CAC300}"/>
              </a:ext>
            </a:extLst>
          </p:cNvPr>
          <p:cNvSpPr/>
          <p:nvPr/>
        </p:nvSpPr>
        <p:spPr>
          <a:xfrm>
            <a:off x="2558093" y="1188683"/>
            <a:ext cx="1668464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Rectangle: Rounded Corners 571">
            <a:extLst>
              <a:ext uri="{FF2B5EF4-FFF2-40B4-BE49-F238E27FC236}">
                <a16:creationId xmlns:a16="http://schemas.microsoft.com/office/drawing/2014/main" id="{BBCE406B-B6A1-7278-D070-75401BC880CC}"/>
              </a:ext>
            </a:extLst>
          </p:cNvPr>
          <p:cNvSpPr/>
          <p:nvPr/>
        </p:nvSpPr>
        <p:spPr>
          <a:xfrm>
            <a:off x="2564445" y="2740239"/>
            <a:ext cx="1719454" cy="328096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3" name="Google Shape;898;p88">
            <a:extLst>
              <a:ext uri="{FF2B5EF4-FFF2-40B4-BE49-F238E27FC236}">
                <a16:creationId xmlns:a16="http://schemas.microsoft.com/office/drawing/2014/main" id="{1795A9F7-8065-7B46-F7FB-AD4456FED4A1}"/>
              </a:ext>
            </a:extLst>
          </p:cNvPr>
          <p:cNvSpPr txBox="1"/>
          <p:nvPr/>
        </p:nvSpPr>
        <p:spPr>
          <a:xfrm>
            <a:off x="2523291" y="2560964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b="1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22" name="Rectangle: Rounded Corners 3221">
            <a:extLst>
              <a:ext uri="{FF2B5EF4-FFF2-40B4-BE49-F238E27FC236}">
                <a16:creationId xmlns:a16="http://schemas.microsoft.com/office/drawing/2014/main" id="{B4C1ACA6-4513-29D7-1B4D-6C59F78E6179}"/>
              </a:ext>
            </a:extLst>
          </p:cNvPr>
          <p:cNvSpPr/>
          <p:nvPr/>
        </p:nvSpPr>
        <p:spPr>
          <a:xfrm>
            <a:off x="4229975" y="1188683"/>
            <a:ext cx="1677313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4" name="Rectangle: Rounded Corners 3223">
            <a:extLst>
              <a:ext uri="{FF2B5EF4-FFF2-40B4-BE49-F238E27FC236}">
                <a16:creationId xmlns:a16="http://schemas.microsoft.com/office/drawing/2014/main" id="{5D97B9E6-6148-7213-8B9B-2BE9B5C35CB9}"/>
              </a:ext>
            </a:extLst>
          </p:cNvPr>
          <p:cNvSpPr/>
          <p:nvPr/>
        </p:nvSpPr>
        <p:spPr>
          <a:xfrm>
            <a:off x="2564445" y="3085014"/>
            <a:ext cx="1719454" cy="311932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6828DC81-AF68-353B-6B38-12563CA16C21}"/>
              </a:ext>
            </a:extLst>
          </p:cNvPr>
          <p:cNvCxnSpPr>
            <a:cxnSpLocks/>
            <a:stCxn id="3222" idx="2"/>
            <a:endCxn id="3197" idx="1"/>
          </p:cNvCxnSpPr>
          <p:nvPr/>
        </p:nvCxnSpPr>
        <p:spPr>
          <a:xfrm>
            <a:off x="5068632" y="2464531"/>
            <a:ext cx="421579" cy="419205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id="{3B267D06-407C-3234-474D-8B5CFD83F498}"/>
              </a:ext>
            </a:extLst>
          </p:cNvPr>
          <p:cNvCxnSpPr>
            <a:cxnSpLocks/>
            <a:stCxn id="565" idx="1"/>
            <a:endCxn id="3196" idx="3"/>
          </p:cNvCxnSpPr>
          <p:nvPr/>
        </p:nvCxnSpPr>
        <p:spPr>
          <a:xfrm flipH="1">
            <a:off x="2184573" y="1826607"/>
            <a:ext cx="373520" cy="27497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389FB882-8CD3-1DCD-4992-7E7945A99379}"/>
              </a:ext>
            </a:extLst>
          </p:cNvPr>
          <p:cNvCxnSpPr>
            <a:cxnSpLocks/>
            <a:stCxn id="3197" idx="1"/>
            <a:endCxn id="3224" idx="3"/>
          </p:cNvCxnSpPr>
          <p:nvPr/>
        </p:nvCxnSpPr>
        <p:spPr>
          <a:xfrm flipH="1">
            <a:off x="4283899" y="2883736"/>
            <a:ext cx="1206312" cy="35724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6" name="Straight Arrow Connector 3205">
            <a:extLst>
              <a:ext uri="{FF2B5EF4-FFF2-40B4-BE49-F238E27FC236}">
                <a16:creationId xmlns:a16="http://schemas.microsoft.com/office/drawing/2014/main" id="{4512E966-9043-C17D-A592-FACE821A7FDC}"/>
              </a:ext>
            </a:extLst>
          </p:cNvPr>
          <p:cNvCxnSpPr>
            <a:cxnSpLocks/>
            <a:stCxn id="3196" idx="3"/>
            <a:endCxn id="572" idx="1"/>
          </p:cNvCxnSpPr>
          <p:nvPr/>
        </p:nvCxnSpPr>
        <p:spPr>
          <a:xfrm>
            <a:off x="2184573" y="2101581"/>
            <a:ext cx="379872" cy="802706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86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2523291" y="1009488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2281266" y="1530565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2281266" y="1217800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2282856" y="183580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2281266" y="213483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5E48C9-4F54-F2E5-6D57-D282E93A4E9D}"/>
              </a:ext>
            </a:extLst>
          </p:cNvPr>
          <p:cNvGrpSpPr/>
          <p:nvPr/>
        </p:nvGrpSpPr>
        <p:grpSpPr>
          <a:xfrm>
            <a:off x="2577440" y="1535867"/>
            <a:ext cx="4969748" cy="265210"/>
            <a:chOff x="1027138" y="1662867"/>
            <a:chExt cx="4969748" cy="265210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1043901" y="1690057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66286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1033170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1027138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C87A49-9AAF-651E-EA64-9E199F057257}"/>
                </a:ext>
              </a:extLst>
            </p:cNvPr>
            <p:cNvSpPr/>
            <p:nvPr/>
          </p:nvSpPr>
          <p:spPr>
            <a:xfrm>
              <a:off x="501824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09F917-012D-C00C-3ECE-335D16FF58CC}"/>
                </a:ext>
              </a:extLst>
            </p:cNvPr>
            <p:cNvSpPr/>
            <p:nvPr/>
          </p:nvSpPr>
          <p:spPr>
            <a:xfrm>
              <a:off x="548818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28938568-60C7-F0D2-28C8-9AFCAD186CAF}"/>
                </a:ext>
              </a:extLst>
            </p:cNvPr>
            <p:cNvSpPr/>
            <p:nvPr/>
          </p:nvSpPr>
          <p:spPr>
            <a:xfrm>
              <a:off x="4338087" y="1678292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4" name="Google Shape;1487;p114">
              <a:extLst>
                <a:ext uri="{FF2B5EF4-FFF2-40B4-BE49-F238E27FC236}">
                  <a16:creationId xmlns:a16="http://schemas.microsoft.com/office/drawing/2014/main" id="{3459C197-A60A-BD3F-29EA-1089D97246CE}"/>
                </a:ext>
              </a:extLst>
            </p:cNvPr>
            <p:cNvCxnSpPr/>
            <p:nvPr/>
          </p:nvCxnSpPr>
          <p:spPr>
            <a:xfrm flipH="1">
              <a:off x="4311914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1487;p114">
              <a:extLst>
                <a:ext uri="{FF2B5EF4-FFF2-40B4-BE49-F238E27FC236}">
                  <a16:creationId xmlns:a16="http://schemas.microsoft.com/office/drawing/2014/main" id="{184F9998-A2FC-FBA5-7961-C382CABDF621}"/>
                </a:ext>
              </a:extLst>
            </p:cNvPr>
            <p:cNvCxnSpPr/>
            <p:nvPr/>
          </p:nvCxnSpPr>
          <p:spPr>
            <a:xfrm flipH="1">
              <a:off x="4317946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B08E0B-1548-929D-1C61-17FD0BF11CFD}"/>
                </a:ext>
              </a:extLst>
            </p:cNvPr>
            <p:cNvSpPr/>
            <p:nvPr/>
          </p:nvSpPr>
          <p:spPr>
            <a:xfrm>
              <a:off x="2691876" y="1882548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Google Shape;1487;p114">
              <a:extLst>
                <a:ext uri="{FF2B5EF4-FFF2-40B4-BE49-F238E27FC236}">
                  <a16:creationId xmlns:a16="http://schemas.microsoft.com/office/drawing/2014/main" id="{CA701640-0E3E-C2E9-988B-9262ECCF7F57}"/>
                </a:ext>
              </a:extLst>
            </p:cNvPr>
            <p:cNvCxnSpPr/>
            <p:nvPr/>
          </p:nvCxnSpPr>
          <p:spPr>
            <a:xfrm flipH="1">
              <a:off x="2682352" y="192560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7;p114">
              <a:extLst>
                <a:ext uri="{FF2B5EF4-FFF2-40B4-BE49-F238E27FC236}">
                  <a16:creationId xmlns:a16="http://schemas.microsoft.com/office/drawing/2014/main" id="{C506C52E-FCFC-58A2-8394-64027B07244C}"/>
                </a:ext>
              </a:extLst>
            </p:cNvPr>
            <p:cNvCxnSpPr/>
            <p:nvPr/>
          </p:nvCxnSpPr>
          <p:spPr>
            <a:xfrm flipH="1">
              <a:off x="2676320" y="16628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98D7-AD83-16EC-77B3-205B413219DD}"/>
              </a:ext>
            </a:extLst>
          </p:cNvPr>
          <p:cNvGrpSpPr/>
          <p:nvPr/>
        </p:nvGrpSpPr>
        <p:grpSpPr>
          <a:xfrm>
            <a:off x="2577440" y="1223750"/>
            <a:ext cx="4969748" cy="266228"/>
            <a:chOff x="1027138" y="1350750"/>
            <a:chExt cx="4969748" cy="266228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1048664" y="1354679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351769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1033170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138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1984F7C-BBCD-5EA7-44B3-F8CDAE3C0191}"/>
                </a:ext>
              </a:extLst>
            </p:cNvPr>
            <p:cNvSpPr/>
            <p:nvPr/>
          </p:nvSpPr>
          <p:spPr>
            <a:xfrm>
              <a:off x="4798217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A2F86E-16D3-DD2C-7C71-90A83E913803}"/>
                </a:ext>
              </a:extLst>
            </p:cNvPr>
            <p:cNvSpPr/>
            <p:nvPr/>
          </p:nvSpPr>
          <p:spPr>
            <a:xfrm>
              <a:off x="525700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34FF42-43E4-A769-818E-936DC422FC8A}"/>
                </a:ext>
              </a:extLst>
            </p:cNvPr>
            <p:cNvSpPr/>
            <p:nvPr/>
          </p:nvSpPr>
          <p:spPr>
            <a:xfrm>
              <a:off x="572694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342A0970-4BC6-B6C9-8A0E-94E15FC6D3C7}"/>
                </a:ext>
              </a:extLst>
            </p:cNvPr>
            <p:cNvSpPr/>
            <p:nvPr/>
          </p:nvSpPr>
          <p:spPr>
            <a:xfrm>
              <a:off x="4339434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05" name="Google Shape;1487;p114">
              <a:extLst>
                <a:ext uri="{FF2B5EF4-FFF2-40B4-BE49-F238E27FC236}">
                  <a16:creationId xmlns:a16="http://schemas.microsoft.com/office/drawing/2014/main" id="{8A7C2924-DE1B-7AB4-5B9F-CB89E8FDF702}"/>
                </a:ext>
              </a:extLst>
            </p:cNvPr>
            <p:cNvCxnSpPr/>
            <p:nvPr/>
          </p:nvCxnSpPr>
          <p:spPr>
            <a:xfrm flipH="1">
              <a:off x="4317946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7" name="Google Shape;1487;p114">
              <a:extLst>
                <a:ext uri="{FF2B5EF4-FFF2-40B4-BE49-F238E27FC236}">
                  <a16:creationId xmlns:a16="http://schemas.microsoft.com/office/drawing/2014/main" id="{9079B4D7-5E49-8F7A-8E35-E62E75C3D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1914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08DCCA-5AF2-4948-BB78-86658252CAEA}"/>
                </a:ext>
              </a:extLst>
            </p:cNvPr>
            <p:cNvSpPr/>
            <p:nvPr/>
          </p:nvSpPr>
          <p:spPr>
            <a:xfrm>
              <a:off x="2691876" y="1530580"/>
              <a:ext cx="1651000" cy="787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Google Shape;1487;p114">
              <a:extLst>
                <a:ext uri="{FF2B5EF4-FFF2-40B4-BE49-F238E27FC236}">
                  <a16:creationId xmlns:a16="http://schemas.microsoft.com/office/drawing/2014/main" id="{A516B014-CFDD-1D52-FF2D-C9641EC0DBE7}"/>
                </a:ext>
              </a:extLst>
            </p:cNvPr>
            <p:cNvCxnSpPr/>
            <p:nvPr/>
          </p:nvCxnSpPr>
          <p:spPr>
            <a:xfrm flipH="1">
              <a:off x="2682352" y="16145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487;p114">
              <a:extLst>
                <a:ext uri="{FF2B5EF4-FFF2-40B4-BE49-F238E27FC236}">
                  <a16:creationId xmlns:a16="http://schemas.microsoft.com/office/drawing/2014/main" id="{4A981F74-EF40-ED5C-BE2C-ED0AB3DC5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320" y="135075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86F0F0-B012-DAA8-1228-C2B0778F2B96}"/>
              </a:ext>
            </a:extLst>
          </p:cNvPr>
          <p:cNvGrpSpPr/>
          <p:nvPr/>
        </p:nvGrpSpPr>
        <p:grpSpPr>
          <a:xfrm>
            <a:off x="2577440" y="1836371"/>
            <a:ext cx="4969748" cy="265210"/>
            <a:chOff x="1027138" y="1963371"/>
            <a:chExt cx="4969748" cy="265210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1039139" y="1985083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963372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1033170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1027138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E0590035-C52A-FA20-67A5-72D1E2366878}"/>
                </a:ext>
              </a:extLst>
            </p:cNvPr>
            <p:cNvSpPr/>
            <p:nvPr/>
          </p:nvSpPr>
          <p:spPr>
            <a:xfrm>
              <a:off x="4340866" y="1977206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D0E75DD6-36C6-2730-1F9F-297DC46E76AB}"/>
                </a:ext>
              </a:extLst>
            </p:cNvPr>
            <p:cNvSpPr/>
            <p:nvPr/>
          </p:nvSpPr>
          <p:spPr>
            <a:xfrm>
              <a:off x="5193135" y="1977206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98" name="Google Shape;1487;p114">
              <a:extLst>
                <a:ext uri="{FF2B5EF4-FFF2-40B4-BE49-F238E27FC236}">
                  <a16:creationId xmlns:a16="http://schemas.microsoft.com/office/drawing/2014/main" id="{A2874E2F-8109-665B-6273-06B52019EAEC}"/>
                </a:ext>
              </a:extLst>
            </p:cNvPr>
            <p:cNvCxnSpPr/>
            <p:nvPr/>
          </p:nvCxnSpPr>
          <p:spPr>
            <a:xfrm flipH="1">
              <a:off x="4311914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7" name="Google Shape;1487;p114">
              <a:extLst>
                <a:ext uri="{FF2B5EF4-FFF2-40B4-BE49-F238E27FC236}">
                  <a16:creationId xmlns:a16="http://schemas.microsoft.com/office/drawing/2014/main" id="{6CD84589-40AF-ABFD-7AEC-4082605D1F7F}"/>
                </a:ext>
              </a:extLst>
            </p:cNvPr>
            <p:cNvCxnSpPr/>
            <p:nvPr/>
          </p:nvCxnSpPr>
          <p:spPr>
            <a:xfrm flipH="1">
              <a:off x="4317946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6409F4-375B-7EFA-2661-DACB3EB56CCA}"/>
                </a:ext>
              </a:extLst>
            </p:cNvPr>
            <p:cNvSpPr/>
            <p:nvPr/>
          </p:nvSpPr>
          <p:spPr>
            <a:xfrm>
              <a:off x="2691876" y="2119986"/>
              <a:ext cx="1651000" cy="9986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Google Shape;1487;p114">
              <a:extLst>
                <a:ext uri="{FF2B5EF4-FFF2-40B4-BE49-F238E27FC236}">
                  <a16:creationId xmlns:a16="http://schemas.microsoft.com/office/drawing/2014/main" id="{733D2477-8275-F5DA-2CC9-C77FFD2C93D6}"/>
                </a:ext>
              </a:extLst>
            </p:cNvPr>
            <p:cNvCxnSpPr/>
            <p:nvPr/>
          </p:nvCxnSpPr>
          <p:spPr>
            <a:xfrm flipH="1">
              <a:off x="2682352" y="222610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487;p114">
              <a:extLst>
                <a:ext uri="{FF2B5EF4-FFF2-40B4-BE49-F238E27FC236}">
                  <a16:creationId xmlns:a16="http://schemas.microsoft.com/office/drawing/2014/main" id="{1C0883A2-8FEE-1B34-DC22-456478345AC7}"/>
                </a:ext>
              </a:extLst>
            </p:cNvPr>
            <p:cNvCxnSpPr/>
            <p:nvPr/>
          </p:nvCxnSpPr>
          <p:spPr>
            <a:xfrm flipH="1">
              <a:off x="2676320" y="196337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9662E-A125-EBFB-CA4F-F67FF915D1A1}"/>
              </a:ext>
            </a:extLst>
          </p:cNvPr>
          <p:cNvGrpSpPr/>
          <p:nvPr/>
        </p:nvGrpSpPr>
        <p:grpSpPr>
          <a:xfrm>
            <a:off x="2577440" y="2146416"/>
            <a:ext cx="4969748" cy="265210"/>
            <a:chOff x="1027138" y="2273416"/>
            <a:chExt cx="4969748" cy="265210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1043901" y="229747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227341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1033170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1027138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C8C8EEE7-E492-FA41-502C-A6167DB17D92}"/>
                </a:ext>
              </a:extLst>
            </p:cNvPr>
            <p:cNvSpPr/>
            <p:nvPr/>
          </p:nvSpPr>
          <p:spPr>
            <a:xfrm>
              <a:off x="4794951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99C42-F5AA-03E0-33CD-12A3E19F02FF}"/>
                </a:ext>
              </a:extLst>
            </p:cNvPr>
            <p:cNvSpPr/>
            <p:nvPr/>
          </p:nvSpPr>
          <p:spPr>
            <a:xfrm>
              <a:off x="4325567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E7028A01-CA62-EE70-C097-06BEF6BC0E33}"/>
                </a:ext>
              </a:extLst>
            </p:cNvPr>
            <p:cNvSpPr/>
            <p:nvPr/>
          </p:nvSpPr>
          <p:spPr>
            <a:xfrm>
              <a:off x="5607624" y="2287251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9" name="Google Shape;1487;p114">
              <a:extLst>
                <a:ext uri="{FF2B5EF4-FFF2-40B4-BE49-F238E27FC236}">
                  <a16:creationId xmlns:a16="http://schemas.microsoft.com/office/drawing/2014/main" id="{4247E459-D86A-E29C-E88B-4E15EE79A83F}"/>
                </a:ext>
              </a:extLst>
            </p:cNvPr>
            <p:cNvCxnSpPr/>
            <p:nvPr/>
          </p:nvCxnSpPr>
          <p:spPr>
            <a:xfrm flipH="1">
              <a:off x="4317946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1487;p114">
              <a:extLst>
                <a:ext uri="{FF2B5EF4-FFF2-40B4-BE49-F238E27FC236}">
                  <a16:creationId xmlns:a16="http://schemas.microsoft.com/office/drawing/2014/main" id="{AA81C94C-8613-5E46-2797-16D40E1AD803}"/>
                </a:ext>
              </a:extLst>
            </p:cNvPr>
            <p:cNvCxnSpPr/>
            <p:nvPr/>
          </p:nvCxnSpPr>
          <p:spPr>
            <a:xfrm flipH="1">
              <a:off x="4311914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B006A0-A0CE-08CF-9E97-47064DE13CA2}"/>
                </a:ext>
              </a:extLst>
            </p:cNvPr>
            <p:cNvSpPr/>
            <p:nvPr/>
          </p:nvSpPr>
          <p:spPr>
            <a:xfrm>
              <a:off x="2691876" y="2472471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Google Shape;1487;p114">
              <a:extLst>
                <a:ext uri="{FF2B5EF4-FFF2-40B4-BE49-F238E27FC236}">
                  <a16:creationId xmlns:a16="http://schemas.microsoft.com/office/drawing/2014/main" id="{4F6D8AE8-98E8-03D9-54A3-63D2F8780B89}"/>
                </a:ext>
              </a:extLst>
            </p:cNvPr>
            <p:cNvCxnSpPr/>
            <p:nvPr/>
          </p:nvCxnSpPr>
          <p:spPr>
            <a:xfrm flipH="1">
              <a:off x="2682352" y="253615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1487;p114">
              <a:extLst>
                <a:ext uri="{FF2B5EF4-FFF2-40B4-BE49-F238E27FC236}">
                  <a16:creationId xmlns:a16="http://schemas.microsoft.com/office/drawing/2014/main" id="{689CE7F5-1B90-0943-95F1-2041662E45F4}"/>
                </a:ext>
              </a:extLst>
            </p:cNvPr>
            <p:cNvCxnSpPr/>
            <p:nvPr/>
          </p:nvCxnSpPr>
          <p:spPr>
            <a:xfrm flipH="1">
              <a:off x="2676320" y="227341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99745A06-F9E7-07F5-FDD5-3BEED880C3FC}"/>
              </a:ext>
            </a:extLst>
          </p:cNvPr>
          <p:cNvSpPr txBox="1"/>
          <p:nvPr/>
        </p:nvSpPr>
        <p:spPr>
          <a:xfrm>
            <a:off x="2281266" y="31069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48" name="Google Shape;898;p88">
            <a:extLst>
              <a:ext uri="{FF2B5EF4-FFF2-40B4-BE49-F238E27FC236}">
                <a16:creationId xmlns:a16="http://schemas.microsoft.com/office/drawing/2014/main" id="{56C9592A-D829-E7EA-2E94-3E269F9F0B56}"/>
              </a:ext>
            </a:extLst>
          </p:cNvPr>
          <p:cNvSpPr txBox="1"/>
          <p:nvPr/>
        </p:nvSpPr>
        <p:spPr>
          <a:xfrm>
            <a:off x="2281266" y="2775629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3137" name="Google Shape;898;p88">
            <a:extLst>
              <a:ext uri="{FF2B5EF4-FFF2-40B4-BE49-F238E27FC236}">
                <a16:creationId xmlns:a16="http://schemas.microsoft.com/office/drawing/2014/main" id="{924208C8-509D-E72E-1138-D32EB83FD499}"/>
              </a:ext>
            </a:extLst>
          </p:cNvPr>
          <p:cNvSpPr txBox="1"/>
          <p:nvPr/>
        </p:nvSpPr>
        <p:spPr>
          <a:xfrm>
            <a:off x="2282856" y="3435413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3138" name="Google Shape;898;p88">
            <a:extLst>
              <a:ext uri="{FF2B5EF4-FFF2-40B4-BE49-F238E27FC236}">
                <a16:creationId xmlns:a16="http://schemas.microsoft.com/office/drawing/2014/main" id="{8A203DC4-3969-F12B-83B1-4AB508DF1944}"/>
              </a:ext>
            </a:extLst>
          </p:cNvPr>
          <p:cNvSpPr txBox="1"/>
          <p:nvPr/>
        </p:nvSpPr>
        <p:spPr>
          <a:xfrm>
            <a:off x="2281266" y="3753007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FAFACE22-311F-1436-9AA2-92E672BEE95B}"/>
              </a:ext>
            </a:extLst>
          </p:cNvPr>
          <p:cNvGrpSpPr/>
          <p:nvPr/>
        </p:nvGrpSpPr>
        <p:grpSpPr>
          <a:xfrm>
            <a:off x="2577440" y="2781580"/>
            <a:ext cx="2401760" cy="266227"/>
            <a:chOff x="2271093" y="2908580"/>
            <a:chExt cx="2401760" cy="266227"/>
          </a:xfrm>
        </p:grpSpPr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641C3CC9-A1F9-10B6-F150-EE23139F7CB6}"/>
                </a:ext>
              </a:extLst>
            </p:cNvPr>
            <p:cNvSpPr/>
            <p:nvPr/>
          </p:nvSpPr>
          <p:spPr>
            <a:xfrm>
              <a:off x="2287856" y="293414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E3AE17B8-7235-C31C-5360-0E923509A6B3}"/>
                </a:ext>
              </a:extLst>
            </p:cNvPr>
            <p:cNvSpPr/>
            <p:nvPr/>
          </p:nvSpPr>
          <p:spPr>
            <a:xfrm>
              <a:off x="2283094" y="2931270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4E5F3C01-4E26-5EC5-8A5B-6D81A050BB17}"/>
                </a:ext>
              </a:extLst>
            </p:cNvPr>
            <p:cNvSpPr/>
            <p:nvPr/>
          </p:nvSpPr>
          <p:spPr>
            <a:xfrm>
              <a:off x="2287856" y="2936613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9A07ED62-752F-63E2-06D8-4E78E8EE91FF}"/>
                </a:ext>
              </a:extLst>
            </p:cNvPr>
            <p:cNvSpPr/>
            <p:nvPr/>
          </p:nvSpPr>
          <p:spPr>
            <a:xfrm>
              <a:off x="2292619" y="2912508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4" name="Google Shape;1486;p114">
              <a:extLst>
                <a:ext uri="{FF2B5EF4-FFF2-40B4-BE49-F238E27FC236}">
                  <a16:creationId xmlns:a16="http://schemas.microsoft.com/office/drawing/2014/main" id="{4DCD1052-7CA0-96A4-7BDB-609B0B67B36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290959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1487;p114">
              <a:extLst>
                <a:ext uri="{FF2B5EF4-FFF2-40B4-BE49-F238E27FC236}">
                  <a16:creationId xmlns:a16="http://schemas.microsoft.com/office/drawing/2014/main" id="{13BFE2BD-3AF7-71FE-6089-02CBA5A2B104}"/>
                </a:ext>
              </a:extLst>
            </p:cNvPr>
            <p:cNvCxnSpPr/>
            <p:nvPr/>
          </p:nvCxnSpPr>
          <p:spPr>
            <a:xfrm flipH="1">
              <a:off x="2277125" y="3172334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1487;p114">
              <a:extLst>
                <a:ext uri="{FF2B5EF4-FFF2-40B4-BE49-F238E27FC236}">
                  <a16:creationId xmlns:a16="http://schemas.microsoft.com/office/drawing/2014/main" id="{3A3DE272-2D95-C24F-F574-1A340DFC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3" y="2908580"/>
              <a:ext cx="239377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5E4AE5DF-167E-0ACE-511E-D8F4B1C9E9F1}"/>
              </a:ext>
            </a:extLst>
          </p:cNvPr>
          <p:cNvGrpSpPr/>
          <p:nvPr/>
        </p:nvGrpSpPr>
        <p:grpSpPr>
          <a:xfrm>
            <a:off x="2577439" y="3435979"/>
            <a:ext cx="2401761" cy="270450"/>
            <a:chOff x="2271092" y="3521201"/>
            <a:chExt cx="2401761" cy="270450"/>
          </a:xfrm>
        </p:grpSpPr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60EE26A2-4B92-A67F-6299-14A79CDFAFE9}"/>
                </a:ext>
              </a:extLst>
            </p:cNvPr>
            <p:cNvSpPr/>
            <p:nvPr/>
          </p:nvSpPr>
          <p:spPr>
            <a:xfrm>
              <a:off x="3150938" y="3542316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C31B0690-1753-523D-BF32-451C1030D205}"/>
                </a:ext>
              </a:extLst>
            </p:cNvPr>
            <p:cNvSpPr/>
            <p:nvPr/>
          </p:nvSpPr>
          <p:spPr>
            <a:xfrm>
              <a:off x="3586867" y="3542316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84072E66-54FA-A06A-565D-26949F59835E}"/>
                </a:ext>
              </a:extLst>
            </p:cNvPr>
            <p:cNvSpPr/>
            <p:nvPr/>
          </p:nvSpPr>
          <p:spPr>
            <a:xfrm>
              <a:off x="2284746" y="3549007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4870BEF4-FC2A-F11C-3130-69327B4C03A1}"/>
                </a:ext>
              </a:extLst>
            </p:cNvPr>
            <p:cNvSpPr/>
            <p:nvPr/>
          </p:nvSpPr>
          <p:spPr>
            <a:xfrm>
              <a:off x="2945993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EBE649A4-4BF6-D5C6-4F07-1FA8C4F93DAC}"/>
                </a:ext>
              </a:extLst>
            </p:cNvPr>
            <p:cNvSpPr/>
            <p:nvPr/>
          </p:nvSpPr>
          <p:spPr>
            <a:xfrm>
              <a:off x="3382551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9ABB4F3A-7D76-A704-7917-B3263E09C285}"/>
                </a:ext>
              </a:extLst>
            </p:cNvPr>
            <p:cNvSpPr/>
            <p:nvPr/>
          </p:nvSpPr>
          <p:spPr>
            <a:xfrm>
              <a:off x="3821655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44D4F41F-2396-F440-53C7-9C06F2642985}"/>
                </a:ext>
              </a:extLst>
            </p:cNvPr>
            <p:cNvSpPr/>
            <p:nvPr/>
          </p:nvSpPr>
          <p:spPr>
            <a:xfrm>
              <a:off x="2741341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68" name="Google Shape;1486;p114">
              <a:extLst>
                <a:ext uri="{FF2B5EF4-FFF2-40B4-BE49-F238E27FC236}">
                  <a16:creationId xmlns:a16="http://schemas.microsoft.com/office/drawing/2014/main" id="{C36387B9-264C-57B2-E291-60B2E4BC81E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521201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9" name="Google Shape;1487;p114">
              <a:extLst>
                <a:ext uri="{FF2B5EF4-FFF2-40B4-BE49-F238E27FC236}">
                  <a16:creationId xmlns:a16="http://schemas.microsoft.com/office/drawing/2014/main" id="{E188208C-0830-50F8-6DFA-DF4ED6F04D98}"/>
                </a:ext>
              </a:extLst>
            </p:cNvPr>
            <p:cNvCxnSpPr/>
            <p:nvPr/>
          </p:nvCxnSpPr>
          <p:spPr>
            <a:xfrm flipH="1">
              <a:off x="2277125" y="378393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0" name="Google Shape;1487;p114">
              <a:extLst>
                <a:ext uri="{FF2B5EF4-FFF2-40B4-BE49-F238E27FC236}">
                  <a16:creationId xmlns:a16="http://schemas.microsoft.com/office/drawing/2014/main" id="{9D3585AD-222B-791E-C67C-A89D2A8E6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2" y="3521201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156802D-0ED1-D172-1C45-FD44A1170EAA}"/>
              </a:ext>
            </a:extLst>
          </p:cNvPr>
          <p:cNvGrpSpPr/>
          <p:nvPr/>
        </p:nvGrpSpPr>
        <p:grpSpPr>
          <a:xfrm>
            <a:off x="2577440" y="3764592"/>
            <a:ext cx="2401760" cy="269781"/>
            <a:chOff x="2271093" y="3831246"/>
            <a:chExt cx="2401760" cy="269781"/>
          </a:xfrm>
        </p:grpSpPr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B6BCBAA5-74ED-FF03-6EE4-2E84277A6BD3}"/>
                </a:ext>
              </a:extLst>
            </p:cNvPr>
            <p:cNvSpPr/>
            <p:nvPr/>
          </p:nvSpPr>
          <p:spPr>
            <a:xfrm>
              <a:off x="2501785" y="3850685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70C18A0D-CD86-1913-2221-AB45F169BBFF}"/>
                </a:ext>
              </a:extLst>
            </p:cNvPr>
            <p:cNvSpPr/>
            <p:nvPr/>
          </p:nvSpPr>
          <p:spPr>
            <a:xfrm>
              <a:off x="3505022" y="3858383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80" name="Google Shape;1486;p114">
              <a:extLst>
                <a:ext uri="{FF2B5EF4-FFF2-40B4-BE49-F238E27FC236}">
                  <a16:creationId xmlns:a16="http://schemas.microsoft.com/office/drawing/2014/main" id="{6BFD9953-59ED-F6D8-5708-F61C565784E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831246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1" name="Google Shape;1487;p114">
              <a:extLst>
                <a:ext uri="{FF2B5EF4-FFF2-40B4-BE49-F238E27FC236}">
                  <a16:creationId xmlns:a16="http://schemas.microsoft.com/office/drawing/2014/main" id="{52EFF9BC-4966-F83D-5F3E-E87653BCE5CD}"/>
                </a:ext>
              </a:extLst>
            </p:cNvPr>
            <p:cNvCxnSpPr/>
            <p:nvPr/>
          </p:nvCxnSpPr>
          <p:spPr>
            <a:xfrm flipH="1">
              <a:off x="2277125" y="4093982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2" name="Google Shape;1487;p114">
              <a:extLst>
                <a:ext uri="{FF2B5EF4-FFF2-40B4-BE49-F238E27FC236}">
                  <a16:creationId xmlns:a16="http://schemas.microsoft.com/office/drawing/2014/main" id="{047AACFC-E99E-713E-1913-203F652E0F3F}"/>
                </a:ext>
              </a:extLst>
            </p:cNvPr>
            <p:cNvCxnSpPr/>
            <p:nvPr/>
          </p:nvCxnSpPr>
          <p:spPr>
            <a:xfrm flipH="1">
              <a:off x="2271093" y="3831246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EA7AA8AA-11F6-38E7-D425-8216A19C5419}"/>
                </a:ext>
              </a:extLst>
            </p:cNvPr>
            <p:cNvSpPr/>
            <p:nvPr/>
          </p:nvSpPr>
          <p:spPr>
            <a:xfrm>
              <a:off x="3295433" y="3855604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B10B48D4-A48C-5AFD-641D-A095C00D30AC}"/>
                </a:ext>
              </a:extLst>
            </p:cNvPr>
            <p:cNvSpPr/>
            <p:nvPr/>
          </p:nvSpPr>
          <p:spPr>
            <a:xfrm>
              <a:off x="2293190" y="3848790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B4322812-93BB-7ED3-4486-0FC2F03672F5}"/>
                </a:ext>
              </a:extLst>
            </p:cNvPr>
            <p:cNvSpPr/>
            <p:nvPr/>
          </p:nvSpPr>
          <p:spPr>
            <a:xfrm>
              <a:off x="2918583" y="3845080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273BB549-EB44-A9C4-ACF5-F40EBB72B694}"/>
              </a:ext>
            </a:extLst>
          </p:cNvPr>
          <p:cNvGrpSpPr/>
          <p:nvPr/>
        </p:nvGrpSpPr>
        <p:grpSpPr>
          <a:xfrm>
            <a:off x="2577440" y="3112265"/>
            <a:ext cx="2401760" cy="265209"/>
            <a:chOff x="2271093" y="3220697"/>
            <a:chExt cx="2401760" cy="265209"/>
          </a:xfrm>
        </p:grpSpPr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822A9142-8A5C-D27D-A728-A2A6149A3025}"/>
                </a:ext>
              </a:extLst>
            </p:cNvPr>
            <p:cNvSpPr/>
            <p:nvPr/>
          </p:nvSpPr>
          <p:spPr>
            <a:xfrm>
              <a:off x="2287857" y="3225403"/>
              <a:ext cx="1651000" cy="7119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41" name="Google Shape;1486;p114">
              <a:extLst>
                <a:ext uri="{FF2B5EF4-FFF2-40B4-BE49-F238E27FC236}">
                  <a16:creationId xmlns:a16="http://schemas.microsoft.com/office/drawing/2014/main" id="{C6E67FA3-E785-679C-C185-216A152137B7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22069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2" name="Google Shape;1487;p114">
              <a:extLst>
                <a:ext uri="{FF2B5EF4-FFF2-40B4-BE49-F238E27FC236}">
                  <a16:creationId xmlns:a16="http://schemas.microsoft.com/office/drawing/2014/main" id="{3ED2EF04-7F1A-B6B3-EC4A-09700A81DA59}"/>
                </a:ext>
              </a:extLst>
            </p:cNvPr>
            <p:cNvCxnSpPr/>
            <p:nvPr/>
          </p:nvCxnSpPr>
          <p:spPr>
            <a:xfrm flipH="1">
              <a:off x="2277125" y="3483433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3" name="Google Shape;1487;p114">
              <a:extLst>
                <a:ext uri="{FF2B5EF4-FFF2-40B4-BE49-F238E27FC236}">
                  <a16:creationId xmlns:a16="http://schemas.microsoft.com/office/drawing/2014/main" id="{53D2E977-ADC2-09BE-47A3-9D765FF518D2}"/>
                </a:ext>
              </a:extLst>
            </p:cNvPr>
            <p:cNvCxnSpPr/>
            <p:nvPr/>
          </p:nvCxnSpPr>
          <p:spPr>
            <a:xfrm flipH="1">
              <a:off x="2271093" y="322069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BD931F96-5FF4-A916-F2AF-217A8F3F11DF}"/>
                </a:ext>
              </a:extLst>
            </p:cNvPr>
            <p:cNvSpPr/>
            <p:nvPr/>
          </p:nvSpPr>
          <p:spPr>
            <a:xfrm>
              <a:off x="2289687" y="3293811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491A1CBA-1C7C-5B5F-8C2F-8E1B5B321687}"/>
                </a:ext>
              </a:extLst>
            </p:cNvPr>
            <p:cNvSpPr/>
            <p:nvPr/>
          </p:nvSpPr>
          <p:spPr>
            <a:xfrm>
              <a:off x="2289687" y="3327436"/>
              <a:ext cx="1651000" cy="9343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3D3E7E0B-CF52-840A-BCC8-AC0B7B53274C}"/>
                </a:ext>
              </a:extLst>
            </p:cNvPr>
            <p:cNvSpPr/>
            <p:nvPr/>
          </p:nvSpPr>
          <p:spPr>
            <a:xfrm>
              <a:off x="2289687" y="3418485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96" name="Google Shape;898;p88">
            <a:extLst>
              <a:ext uri="{FF2B5EF4-FFF2-40B4-BE49-F238E27FC236}">
                <a16:creationId xmlns:a16="http://schemas.microsoft.com/office/drawing/2014/main" id="{50EBEB55-8968-D2E8-93AF-F9FB585C30AF}"/>
              </a:ext>
            </a:extLst>
          </p:cNvPr>
          <p:cNvSpPr txBox="1"/>
          <p:nvPr/>
        </p:nvSpPr>
        <p:spPr>
          <a:xfrm>
            <a:off x="561652" y="1826890"/>
            <a:ext cx="162292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‘Analysis’ work to be done concurrently on one GPU with 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feature</a:t>
            </a:r>
          </a:p>
        </p:txBody>
      </p:sp>
      <p:sp>
        <p:nvSpPr>
          <p:cNvPr id="3197" name="Google Shape;898;p88">
            <a:extLst>
              <a:ext uri="{FF2B5EF4-FFF2-40B4-BE49-F238E27FC236}">
                <a16:creationId xmlns:a16="http://schemas.microsoft.com/office/drawing/2014/main" id="{AF54162C-7D11-F649-DC29-7B93997E9DB1}"/>
              </a:ext>
            </a:extLst>
          </p:cNvPr>
          <p:cNvSpPr txBox="1"/>
          <p:nvPr/>
        </p:nvSpPr>
        <p:spPr>
          <a:xfrm>
            <a:off x="5490211" y="2609045"/>
            <a:ext cx="1056590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Smaller jobs can share GPUs using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</a:t>
            </a:r>
            <a:endParaRPr lang="en-US" sz="1000" dirty="0">
              <a:solidFill>
                <a:schemeClr val="tx2">
                  <a:lumMod val="50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58" name="Google Shape;898;p88">
            <a:extLst>
              <a:ext uri="{FF2B5EF4-FFF2-40B4-BE49-F238E27FC236}">
                <a16:creationId xmlns:a16="http://schemas.microsoft.com/office/drawing/2014/main" id="{A7FDB7BF-3292-87CF-B33A-4CAFF4D3A8D8}"/>
              </a:ext>
            </a:extLst>
          </p:cNvPr>
          <p:cNvSpPr txBox="1"/>
          <p:nvPr/>
        </p:nvSpPr>
        <p:spPr>
          <a:xfrm>
            <a:off x="6207097" y="3274972"/>
            <a:ext cx="1344237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dynamic scheduler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makes sure all GPUs are being used whenever there’s jobs to be done.</a:t>
            </a:r>
          </a:p>
        </p:txBody>
      </p:sp>
      <p:sp>
        <p:nvSpPr>
          <p:cNvPr id="565" name="Rectangle: Rounded Corners 564">
            <a:extLst>
              <a:ext uri="{FF2B5EF4-FFF2-40B4-BE49-F238E27FC236}">
                <a16:creationId xmlns:a16="http://schemas.microsoft.com/office/drawing/2014/main" id="{73E5C978-743E-6151-3419-EC2F07CAC300}"/>
              </a:ext>
            </a:extLst>
          </p:cNvPr>
          <p:cNvSpPr/>
          <p:nvPr/>
        </p:nvSpPr>
        <p:spPr>
          <a:xfrm>
            <a:off x="2558093" y="1188683"/>
            <a:ext cx="1668464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Rectangle: Rounded Corners 571">
            <a:extLst>
              <a:ext uri="{FF2B5EF4-FFF2-40B4-BE49-F238E27FC236}">
                <a16:creationId xmlns:a16="http://schemas.microsoft.com/office/drawing/2014/main" id="{BBCE406B-B6A1-7278-D070-75401BC880CC}"/>
              </a:ext>
            </a:extLst>
          </p:cNvPr>
          <p:cNvSpPr/>
          <p:nvPr/>
        </p:nvSpPr>
        <p:spPr>
          <a:xfrm>
            <a:off x="2564445" y="2740239"/>
            <a:ext cx="1719454" cy="328096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3" name="Google Shape;898;p88">
            <a:extLst>
              <a:ext uri="{FF2B5EF4-FFF2-40B4-BE49-F238E27FC236}">
                <a16:creationId xmlns:a16="http://schemas.microsoft.com/office/drawing/2014/main" id="{1795A9F7-8065-7B46-F7FB-AD4456FED4A1}"/>
              </a:ext>
            </a:extLst>
          </p:cNvPr>
          <p:cNvSpPr txBox="1"/>
          <p:nvPr/>
        </p:nvSpPr>
        <p:spPr>
          <a:xfrm>
            <a:off x="2523291" y="2560964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b="1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22" name="Rectangle: Rounded Corners 3221">
            <a:extLst>
              <a:ext uri="{FF2B5EF4-FFF2-40B4-BE49-F238E27FC236}">
                <a16:creationId xmlns:a16="http://schemas.microsoft.com/office/drawing/2014/main" id="{B4C1ACA6-4513-29D7-1B4D-6C59F78E6179}"/>
              </a:ext>
            </a:extLst>
          </p:cNvPr>
          <p:cNvSpPr/>
          <p:nvPr/>
        </p:nvSpPr>
        <p:spPr>
          <a:xfrm>
            <a:off x="4229975" y="1188683"/>
            <a:ext cx="1677313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4" name="Rectangle: Rounded Corners 3223">
            <a:extLst>
              <a:ext uri="{FF2B5EF4-FFF2-40B4-BE49-F238E27FC236}">
                <a16:creationId xmlns:a16="http://schemas.microsoft.com/office/drawing/2014/main" id="{5D97B9E6-6148-7213-8B9B-2BE9B5C35CB9}"/>
              </a:ext>
            </a:extLst>
          </p:cNvPr>
          <p:cNvSpPr/>
          <p:nvPr/>
        </p:nvSpPr>
        <p:spPr>
          <a:xfrm>
            <a:off x="2564445" y="3085014"/>
            <a:ext cx="1719454" cy="311932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2" name="Rectangle: Rounded Corners 3241">
            <a:extLst>
              <a:ext uri="{FF2B5EF4-FFF2-40B4-BE49-F238E27FC236}">
                <a16:creationId xmlns:a16="http://schemas.microsoft.com/office/drawing/2014/main" id="{D98B3E16-6FB2-43E2-80E0-4AA798DC6BF6}"/>
              </a:ext>
            </a:extLst>
          </p:cNvPr>
          <p:cNvSpPr/>
          <p:nvPr/>
        </p:nvSpPr>
        <p:spPr>
          <a:xfrm>
            <a:off x="5889222" y="1188683"/>
            <a:ext cx="1677313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4" name="Rectangle: Rounded Corners 3243">
            <a:extLst>
              <a:ext uri="{FF2B5EF4-FFF2-40B4-BE49-F238E27FC236}">
                <a16:creationId xmlns:a16="http://schemas.microsoft.com/office/drawing/2014/main" id="{7FFFA8FA-85F7-55EF-04E0-64CF2B6267B0}"/>
              </a:ext>
            </a:extLst>
          </p:cNvPr>
          <p:cNvSpPr/>
          <p:nvPr/>
        </p:nvSpPr>
        <p:spPr>
          <a:xfrm>
            <a:off x="2564446" y="3413625"/>
            <a:ext cx="1803323" cy="64322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6828DC81-AF68-353B-6B38-12563CA16C21}"/>
              </a:ext>
            </a:extLst>
          </p:cNvPr>
          <p:cNvCxnSpPr>
            <a:cxnSpLocks/>
            <a:stCxn id="3222" idx="2"/>
            <a:endCxn id="3197" idx="1"/>
          </p:cNvCxnSpPr>
          <p:nvPr/>
        </p:nvCxnSpPr>
        <p:spPr>
          <a:xfrm>
            <a:off x="5068632" y="2464531"/>
            <a:ext cx="421579" cy="419205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id="{3B267D06-407C-3234-474D-8B5CFD83F498}"/>
              </a:ext>
            </a:extLst>
          </p:cNvPr>
          <p:cNvCxnSpPr>
            <a:cxnSpLocks/>
            <a:stCxn id="565" idx="1"/>
            <a:endCxn id="3196" idx="3"/>
          </p:cNvCxnSpPr>
          <p:nvPr/>
        </p:nvCxnSpPr>
        <p:spPr>
          <a:xfrm flipH="1">
            <a:off x="2184573" y="1826607"/>
            <a:ext cx="373520" cy="27497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8239CA43-EE5F-3216-5B14-78D070989CDA}"/>
              </a:ext>
            </a:extLst>
          </p:cNvPr>
          <p:cNvCxnSpPr>
            <a:cxnSpLocks/>
            <a:stCxn id="3242" idx="2"/>
            <a:endCxn id="558" idx="0"/>
          </p:cNvCxnSpPr>
          <p:nvPr/>
        </p:nvCxnSpPr>
        <p:spPr>
          <a:xfrm>
            <a:off x="6727879" y="2464531"/>
            <a:ext cx="151337" cy="810441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5A4D1692-26BD-55AA-87AB-31519E61F30F}"/>
              </a:ext>
            </a:extLst>
          </p:cNvPr>
          <p:cNvCxnSpPr>
            <a:cxnSpLocks/>
            <a:stCxn id="558" idx="1"/>
            <a:endCxn id="3244" idx="3"/>
          </p:cNvCxnSpPr>
          <p:nvPr/>
        </p:nvCxnSpPr>
        <p:spPr>
          <a:xfrm flipH="1">
            <a:off x="4367769" y="3638149"/>
            <a:ext cx="1839328" cy="97090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389FB882-8CD3-1DCD-4992-7E7945A99379}"/>
              </a:ext>
            </a:extLst>
          </p:cNvPr>
          <p:cNvCxnSpPr>
            <a:cxnSpLocks/>
            <a:stCxn id="3197" idx="1"/>
            <a:endCxn id="3224" idx="3"/>
          </p:cNvCxnSpPr>
          <p:nvPr/>
        </p:nvCxnSpPr>
        <p:spPr>
          <a:xfrm flipH="1">
            <a:off x="4283899" y="2883736"/>
            <a:ext cx="1206312" cy="35724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6" name="Straight Arrow Connector 3205">
            <a:extLst>
              <a:ext uri="{FF2B5EF4-FFF2-40B4-BE49-F238E27FC236}">
                <a16:creationId xmlns:a16="http://schemas.microsoft.com/office/drawing/2014/main" id="{4512E966-9043-C17D-A592-FACE821A7FDC}"/>
              </a:ext>
            </a:extLst>
          </p:cNvPr>
          <p:cNvCxnSpPr>
            <a:cxnSpLocks/>
            <a:stCxn id="3196" idx="3"/>
            <a:endCxn id="572" idx="1"/>
          </p:cNvCxnSpPr>
          <p:nvPr/>
        </p:nvCxnSpPr>
        <p:spPr>
          <a:xfrm>
            <a:off x="2184573" y="2101581"/>
            <a:ext cx="379872" cy="802706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Gains in GPU Utilization with </a:t>
            </a:r>
            <a:r>
              <a:rPr lang="en-US" dirty="0" err="1">
                <a:solidFill>
                  <a:schemeClr val="bg2"/>
                </a:solidFill>
              </a:rPr>
              <a:t>run:ai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25" name="Google Shape;898;p88">
            <a:extLst>
              <a:ext uri="{FF2B5EF4-FFF2-40B4-BE49-F238E27FC236}">
                <a16:creationId xmlns:a16="http://schemas.microsoft.com/office/drawing/2014/main" id="{9C9B9EFE-6EEF-B8EB-9FBF-3DE8670EB80F}"/>
              </a:ext>
            </a:extLst>
          </p:cNvPr>
          <p:cNvSpPr txBox="1"/>
          <p:nvPr/>
        </p:nvSpPr>
        <p:spPr>
          <a:xfrm>
            <a:off x="5062518" y="4171130"/>
            <a:ext cx="2842740" cy="6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Net result of optimization with </a:t>
            </a:r>
            <a:r>
              <a:rPr lang="en-US" sz="1200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200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Resources become free much sooner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More work gets done in less time</a:t>
            </a:r>
          </a:p>
        </p:txBody>
      </p:sp>
      <p:sp>
        <p:nvSpPr>
          <p:cNvPr id="31" name="Google Shape;898;p88">
            <a:extLst>
              <a:ext uri="{FF2B5EF4-FFF2-40B4-BE49-F238E27FC236}">
                <a16:creationId xmlns:a16="http://schemas.microsoft.com/office/drawing/2014/main" id="{77592530-F1E0-9E9E-0455-1FAC25DCDA6D}"/>
              </a:ext>
            </a:extLst>
          </p:cNvPr>
          <p:cNvSpPr txBox="1"/>
          <p:nvPr/>
        </p:nvSpPr>
        <p:spPr>
          <a:xfrm>
            <a:off x="2523291" y="1009488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without </a:t>
            </a:r>
            <a:r>
              <a:rPr lang="en-US" sz="1000" dirty="0" err="1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708C6002-AFA9-8C9B-E76F-32D2754B026D}"/>
              </a:ext>
            </a:extLst>
          </p:cNvPr>
          <p:cNvSpPr txBox="1"/>
          <p:nvPr/>
        </p:nvSpPr>
        <p:spPr>
          <a:xfrm>
            <a:off x="2281266" y="1530565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26" name="Google Shape;898;p88">
            <a:extLst>
              <a:ext uri="{FF2B5EF4-FFF2-40B4-BE49-F238E27FC236}">
                <a16:creationId xmlns:a16="http://schemas.microsoft.com/office/drawing/2014/main" id="{C5B6F3BA-C19D-C67F-578B-8A3A03E93431}"/>
              </a:ext>
            </a:extLst>
          </p:cNvPr>
          <p:cNvSpPr txBox="1"/>
          <p:nvPr/>
        </p:nvSpPr>
        <p:spPr>
          <a:xfrm>
            <a:off x="2281266" y="1217800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46" name="Google Shape;898;p88">
            <a:extLst>
              <a:ext uri="{FF2B5EF4-FFF2-40B4-BE49-F238E27FC236}">
                <a16:creationId xmlns:a16="http://schemas.microsoft.com/office/drawing/2014/main" id="{D0276505-D758-0F00-792F-F3598A51137A}"/>
              </a:ext>
            </a:extLst>
          </p:cNvPr>
          <p:cNvSpPr txBox="1"/>
          <p:nvPr/>
        </p:nvSpPr>
        <p:spPr>
          <a:xfrm>
            <a:off x="2282856" y="1835806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15" name="Google Shape;898;p88">
            <a:extLst>
              <a:ext uri="{FF2B5EF4-FFF2-40B4-BE49-F238E27FC236}">
                <a16:creationId xmlns:a16="http://schemas.microsoft.com/office/drawing/2014/main" id="{C528EB48-5531-9BA8-5A43-D27927958CA5}"/>
              </a:ext>
            </a:extLst>
          </p:cNvPr>
          <p:cNvSpPr txBox="1"/>
          <p:nvPr/>
        </p:nvSpPr>
        <p:spPr>
          <a:xfrm>
            <a:off x="2281266" y="213483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5E48C9-4F54-F2E5-6D57-D282E93A4E9D}"/>
              </a:ext>
            </a:extLst>
          </p:cNvPr>
          <p:cNvGrpSpPr/>
          <p:nvPr/>
        </p:nvGrpSpPr>
        <p:grpSpPr>
          <a:xfrm>
            <a:off x="2577440" y="1535867"/>
            <a:ext cx="4969748" cy="265210"/>
            <a:chOff x="1027138" y="1662867"/>
            <a:chExt cx="4969748" cy="265210"/>
          </a:xfrm>
        </p:grpSpPr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B70A94A-B34E-F251-CCB2-C73FD9687337}"/>
                </a:ext>
              </a:extLst>
            </p:cNvPr>
            <p:cNvSpPr/>
            <p:nvPr/>
          </p:nvSpPr>
          <p:spPr>
            <a:xfrm>
              <a:off x="1043901" y="1690057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3" name="Google Shape;1486;p114">
              <a:extLst>
                <a:ext uri="{FF2B5EF4-FFF2-40B4-BE49-F238E27FC236}">
                  <a16:creationId xmlns:a16="http://schemas.microsoft.com/office/drawing/2014/main" id="{B2893899-564A-5677-25BB-4EA9237DEB1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66286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1487;p114">
              <a:extLst>
                <a:ext uri="{FF2B5EF4-FFF2-40B4-BE49-F238E27FC236}">
                  <a16:creationId xmlns:a16="http://schemas.microsoft.com/office/drawing/2014/main" id="{15D52ECB-0787-5C46-6147-81E780DE9F53}"/>
                </a:ext>
              </a:extLst>
            </p:cNvPr>
            <p:cNvCxnSpPr/>
            <p:nvPr/>
          </p:nvCxnSpPr>
          <p:spPr>
            <a:xfrm flipH="1">
              <a:off x="1033170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1487;p114">
              <a:extLst>
                <a:ext uri="{FF2B5EF4-FFF2-40B4-BE49-F238E27FC236}">
                  <a16:creationId xmlns:a16="http://schemas.microsoft.com/office/drawing/2014/main" id="{37F68DC4-7D25-2853-55C0-154694BB7D4C}"/>
                </a:ext>
              </a:extLst>
            </p:cNvPr>
            <p:cNvCxnSpPr/>
            <p:nvPr/>
          </p:nvCxnSpPr>
          <p:spPr>
            <a:xfrm flipH="1">
              <a:off x="1027138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BC87A49-9AAF-651E-EA64-9E199F057257}"/>
                </a:ext>
              </a:extLst>
            </p:cNvPr>
            <p:cNvSpPr/>
            <p:nvPr/>
          </p:nvSpPr>
          <p:spPr>
            <a:xfrm>
              <a:off x="501824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09F917-012D-C00C-3ECE-335D16FF58CC}"/>
                </a:ext>
              </a:extLst>
            </p:cNvPr>
            <p:cNvSpPr/>
            <p:nvPr/>
          </p:nvSpPr>
          <p:spPr>
            <a:xfrm>
              <a:off x="5488183" y="1678292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28938568-60C7-F0D2-28C8-9AFCAD186CAF}"/>
                </a:ext>
              </a:extLst>
            </p:cNvPr>
            <p:cNvSpPr/>
            <p:nvPr/>
          </p:nvSpPr>
          <p:spPr>
            <a:xfrm>
              <a:off x="4338087" y="1678292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4" name="Google Shape;1487;p114">
              <a:extLst>
                <a:ext uri="{FF2B5EF4-FFF2-40B4-BE49-F238E27FC236}">
                  <a16:creationId xmlns:a16="http://schemas.microsoft.com/office/drawing/2014/main" id="{3459C197-A60A-BD3F-29EA-1089D97246CE}"/>
                </a:ext>
              </a:extLst>
            </p:cNvPr>
            <p:cNvCxnSpPr/>
            <p:nvPr/>
          </p:nvCxnSpPr>
          <p:spPr>
            <a:xfrm flipH="1">
              <a:off x="4311914" y="166286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1487;p114">
              <a:extLst>
                <a:ext uri="{FF2B5EF4-FFF2-40B4-BE49-F238E27FC236}">
                  <a16:creationId xmlns:a16="http://schemas.microsoft.com/office/drawing/2014/main" id="{184F9998-A2FC-FBA5-7961-C382CABDF621}"/>
                </a:ext>
              </a:extLst>
            </p:cNvPr>
            <p:cNvCxnSpPr/>
            <p:nvPr/>
          </p:nvCxnSpPr>
          <p:spPr>
            <a:xfrm flipH="1">
              <a:off x="4317946" y="19256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6B08E0B-1548-929D-1C61-17FD0BF11CFD}"/>
                </a:ext>
              </a:extLst>
            </p:cNvPr>
            <p:cNvSpPr/>
            <p:nvPr/>
          </p:nvSpPr>
          <p:spPr>
            <a:xfrm>
              <a:off x="2691876" y="1882548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Google Shape;1487;p114">
              <a:extLst>
                <a:ext uri="{FF2B5EF4-FFF2-40B4-BE49-F238E27FC236}">
                  <a16:creationId xmlns:a16="http://schemas.microsoft.com/office/drawing/2014/main" id="{CA701640-0E3E-C2E9-988B-9262ECCF7F57}"/>
                </a:ext>
              </a:extLst>
            </p:cNvPr>
            <p:cNvCxnSpPr/>
            <p:nvPr/>
          </p:nvCxnSpPr>
          <p:spPr>
            <a:xfrm flipH="1">
              <a:off x="2682352" y="192560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7;p114">
              <a:extLst>
                <a:ext uri="{FF2B5EF4-FFF2-40B4-BE49-F238E27FC236}">
                  <a16:creationId xmlns:a16="http://schemas.microsoft.com/office/drawing/2014/main" id="{C506C52E-FCFC-58A2-8394-64027B07244C}"/>
                </a:ext>
              </a:extLst>
            </p:cNvPr>
            <p:cNvCxnSpPr/>
            <p:nvPr/>
          </p:nvCxnSpPr>
          <p:spPr>
            <a:xfrm flipH="1">
              <a:off x="2676320" y="166286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6198D7-AD83-16EC-77B3-205B413219DD}"/>
              </a:ext>
            </a:extLst>
          </p:cNvPr>
          <p:cNvGrpSpPr/>
          <p:nvPr/>
        </p:nvGrpSpPr>
        <p:grpSpPr>
          <a:xfrm>
            <a:off x="2577440" y="1223750"/>
            <a:ext cx="4969748" cy="266228"/>
            <a:chOff x="1027138" y="1350750"/>
            <a:chExt cx="4969748" cy="266228"/>
          </a:xfrm>
        </p:grpSpPr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4975C97-679E-5646-6287-015DCC8D3E20}"/>
                </a:ext>
              </a:extLst>
            </p:cNvPr>
            <p:cNvSpPr/>
            <p:nvPr/>
          </p:nvSpPr>
          <p:spPr>
            <a:xfrm>
              <a:off x="1048664" y="1354679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7" name="Google Shape;1486;p114">
              <a:extLst>
                <a:ext uri="{FF2B5EF4-FFF2-40B4-BE49-F238E27FC236}">
                  <a16:creationId xmlns:a16="http://schemas.microsoft.com/office/drawing/2014/main" id="{CBDE6E9C-0437-E0E8-7EA1-B2C3E6228D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351769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487;p114">
              <a:extLst>
                <a:ext uri="{FF2B5EF4-FFF2-40B4-BE49-F238E27FC236}">
                  <a16:creationId xmlns:a16="http://schemas.microsoft.com/office/drawing/2014/main" id="{302E437A-4D2D-AF28-57E3-1E24E6CAA7A6}"/>
                </a:ext>
              </a:extLst>
            </p:cNvPr>
            <p:cNvCxnSpPr/>
            <p:nvPr/>
          </p:nvCxnSpPr>
          <p:spPr>
            <a:xfrm flipH="1">
              <a:off x="1033170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487;p114">
              <a:extLst>
                <a:ext uri="{FF2B5EF4-FFF2-40B4-BE49-F238E27FC236}">
                  <a16:creationId xmlns:a16="http://schemas.microsoft.com/office/drawing/2014/main" id="{47B53804-9370-2105-1A22-17EEB98B4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138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1984F7C-BBCD-5EA7-44B3-F8CDAE3C0191}"/>
                </a:ext>
              </a:extLst>
            </p:cNvPr>
            <p:cNvSpPr/>
            <p:nvPr/>
          </p:nvSpPr>
          <p:spPr>
            <a:xfrm>
              <a:off x="4798217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A2F86E-16D3-DD2C-7C71-90A83E913803}"/>
                </a:ext>
              </a:extLst>
            </p:cNvPr>
            <p:cNvSpPr/>
            <p:nvPr/>
          </p:nvSpPr>
          <p:spPr>
            <a:xfrm>
              <a:off x="525700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34FF42-43E4-A769-818E-936DC422FC8A}"/>
                </a:ext>
              </a:extLst>
            </p:cNvPr>
            <p:cNvSpPr/>
            <p:nvPr/>
          </p:nvSpPr>
          <p:spPr>
            <a:xfrm>
              <a:off x="5726940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342A0970-4BC6-B6C9-8A0E-94E15FC6D3C7}"/>
                </a:ext>
              </a:extLst>
            </p:cNvPr>
            <p:cNvSpPr/>
            <p:nvPr/>
          </p:nvSpPr>
          <p:spPr>
            <a:xfrm>
              <a:off x="4339434" y="1366657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05" name="Google Shape;1487;p114">
              <a:extLst>
                <a:ext uri="{FF2B5EF4-FFF2-40B4-BE49-F238E27FC236}">
                  <a16:creationId xmlns:a16="http://schemas.microsoft.com/office/drawing/2014/main" id="{8A7C2924-DE1B-7AB4-5B9F-CB89E8FDF702}"/>
                </a:ext>
              </a:extLst>
            </p:cNvPr>
            <p:cNvCxnSpPr/>
            <p:nvPr/>
          </p:nvCxnSpPr>
          <p:spPr>
            <a:xfrm flipH="1">
              <a:off x="4317946" y="1614505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7" name="Google Shape;1487;p114">
              <a:extLst>
                <a:ext uri="{FF2B5EF4-FFF2-40B4-BE49-F238E27FC236}">
                  <a16:creationId xmlns:a16="http://schemas.microsoft.com/office/drawing/2014/main" id="{9079B4D7-5E49-8F7A-8E35-E62E75C3D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1914" y="1350751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08DCCA-5AF2-4948-BB78-86658252CAEA}"/>
                </a:ext>
              </a:extLst>
            </p:cNvPr>
            <p:cNvSpPr/>
            <p:nvPr/>
          </p:nvSpPr>
          <p:spPr>
            <a:xfrm>
              <a:off x="2691876" y="1530580"/>
              <a:ext cx="1651000" cy="7872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Google Shape;1487;p114">
              <a:extLst>
                <a:ext uri="{FF2B5EF4-FFF2-40B4-BE49-F238E27FC236}">
                  <a16:creationId xmlns:a16="http://schemas.microsoft.com/office/drawing/2014/main" id="{A516B014-CFDD-1D52-FF2D-C9641EC0DBE7}"/>
                </a:ext>
              </a:extLst>
            </p:cNvPr>
            <p:cNvCxnSpPr/>
            <p:nvPr/>
          </p:nvCxnSpPr>
          <p:spPr>
            <a:xfrm flipH="1">
              <a:off x="2682352" y="1614504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487;p114">
              <a:extLst>
                <a:ext uri="{FF2B5EF4-FFF2-40B4-BE49-F238E27FC236}">
                  <a16:creationId xmlns:a16="http://schemas.microsoft.com/office/drawing/2014/main" id="{4A981F74-EF40-ED5C-BE2C-ED0AB3DC5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6320" y="1350750"/>
              <a:ext cx="16849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86F0F0-B012-DAA8-1228-C2B0778F2B96}"/>
              </a:ext>
            </a:extLst>
          </p:cNvPr>
          <p:cNvGrpSpPr/>
          <p:nvPr/>
        </p:nvGrpSpPr>
        <p:grpSpPr>
          <a:xfrm>
            <a:off x="2577440" y="1836371"/>
            <a:ext cx="4969748" cy="265210"/>
            <a:chOff x="1027138" y="1963371"/>
            <a:chExt cx="4969748" cy="265210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0F6DAD8-8BF9-994B-F9CF-07DCEF217128}"/>
                </a:ext>
              </a:extLst>
            </p:cNvPr>
            <p:cNvSpPr/>
            <p:nvPr/>
          </p:nvSpPr>
          <p:spPr>
            <a:xfrm>
              <a:off x="1039139" y="1985083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8" name="Google Shape;1486;p114">
              <a:extLst>
                <a:ext uri="{FF2B5EF4-FFF2-40B4-BE49-F238E27FC236}">
                  <a16:creationId xmlns:a16="http://schemas.microsoft.com/office/drawing/2014/main" id="{7AB8CD98-2B8F-0EA6-12F7-DAABFA84D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1963372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487;p114">
              <a:extLst>
                <a:ext uri="{FF2B5EF4-FFF2-40B4-BE49-F238E27FC236}">
                  <a16:creationId xmlns:a16="http://schemas.microsoft.com/office/drawing/2014/main" id="{66B93468-B54E-DD02-980A-DD875ED5C8B8}"/>
                </a:ext>
              </a:extLst>
            </p:cNvPr>
            <p:cNvCxnSpPr/>
            <p:nvPr/>
          </p:nvCxnSpPr>
          <p:spPr>
            <a:xfrm flipH="1">
              <a:off x="1033170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487;p114">
              <a:extLst>
                <a:ext uri="{FF2B5EF4-FFF2-40B4-BE49-F238E27FC236}">
                  <a16:creationId xmlns:a16="http://schemas.microsoft.com/office/drawing/2014/main" id="{F202C852-7EFB-82D5-70B5-6CC51D750FB3}"/>
                </a:ext>
              </a:extLst>
            </p:cNvPr>
            <p:cNvCxnSpPr/>
            <p:nvPr/>
          </p:nvCxnSpPr>
          <p:spPr>
            <a:xfrm flipH="1">
              <a:off x="1027138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E0590035-C52A-FA20-67A5-72D1E2366878}"/>
                </a:ext>
              </a:extLst>
            </p:cNvPr>
            <p:cNvSpPr/>
            <p:nvPr/>
          </p:nvSpPr>
          <p:spPr>
            <a:xfrm>
              <a:off x="4340866" y="1977206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D0E75DD6-36C6-2730-1F9F-297DC46E76AB}"/>
                </a:ext>
              </a:extLst>
            </p:cNvPr>
            <p:cNvSpPr/>
            <p:nvPr/>
          </p:nvSpPr>
          <p:spPr>
            <a:xfrm>
              <a:off x="5193135" y="1977206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98" name="Google Shape;1487;p114">
              <a:extLst>
                <a:ext uri="{FF2B5EF4-FFF2-40B4-BE49-F238E27FC236}">
                  <a16:creationId xmlns:a16="http://schemas.microsoft.com/office/drawing/2014/main" id="{A2874E2F-8109-665B-6273-06B52019EAEC}"/>
                </a:ext>
              </a:extLst>
            </p:cNvPr>
            <p:cNvCxnSpPr/>
            <p:nvPr/>
          </p:nvCxnSpPr>
          <p:spPr>
            <a:xfrm flipH="1">
              <a:off x="4311914" y="196337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7" name="Google Shape;1487;p114">
              <a:extLst>
                <a:ext uri="{FF2B5EF4-FFF2-40B4-BE49-F238E27FC236}">
                  <a16:creationId xmlns:a16="http://schemas.microsoft.com/office/drawing/2014/main" id="{6CD84589-40AF-ABFD-7AEC-4082605D1F7F}"/>
                </a:ext>
              </a:extLst>
            </p:cNvPr>
            <p:cNvCxnSpPr/>
            <p:nvPr/>
          </p:nvCxnSpPr>
          <p:spPr>
            <a:xfrm flipH="1">
              <a:off x="4317946" y="2226108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D6409F4-375B-7EFA-2661-DACB3EB56CCA}"/>
                </a:ext>
              </a:extLst>
            </p:cNvPr>
            <p:cNvSpPr/>
            <p:nvPr/>
          </p:nvSpPr>
          <p:spPr>
            <a:xfrm>
              <a:off x="2691876" y="2119986"/>
              <a:ext cx="1651000" cy="9986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Google Shape;1487;p114">
              <a:extLst>
                <a:ext uri="{FF2B5EF4-FFF2-40B4-BE49-F238E27FC236}">
                  <a16:creationId xmlns:a16="http://schemas.microsoft.com/office/drawing/2014/main" id="{733D2477-8275-F5DA-2CC9-C77FFD2C93D6}"/>
                </a:ext>
              </a:extLst>
            </p:cNvPr>
            <p:cNvCxnSpPr/>
            <p:nvPr/>
          </p:nvCxnSpPr>
          <p:spPr>
            <a:xfrm flipH="1">
              <a:off x="2682352" y="222610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487;p114">
              <a:extLst>
                <a:ext uri="{FF2B5EF4-FFF2-40B4-BE49-F238E27FC236}">
                  <a16:creationId xmlns:a16="http://schemas.microsoft.com/office/drawing/2014/main" id="{1C0883A2-8FEE-1B34-DC22-456478345AC7}"/>
                </a:ext>
              </a:extLst>
            </p:cNvPr>
            <p:cNvCxnSpPr/>
            <p:nvPr/>
          </p:nvCxnSpPr>
          <p:spPr>
            <a:xfrm flipH="1">
              <a:off x="2676320" y="1963371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9662E-A125-EBFB-CA4F-F67FF915D1A1}"/>
              </a:ext>
            </a:extLst>
          </p:cNvPr>
          <p:cNvGrpSpPr/>
          <p:nvPr/>
        </p:nvGrpSpPr>
        <p:grpSpPr>
          <a:xfrm>
            <a:off x="2577440" y="2146416"/>
            <a:ext cx="4969748" cy="265210"/>
            <a:chOff x="1027138" y="2273416"/>
            <a:chExt cx="4969748" cy="265210"/>
          </a:xfrm>
        </p:grpSpPr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87156C9-B70A-9EC0-E87F-B64B1CB76143}"/>
                </a:ext>
              </a:extLst>
            </p:cNvPr>
            <p:cNvSpPr/>
            <p:nvPr/>
          </p:nvSpPr>
          <p:spPr>
            <a:xfrm>
              <a:off x="1043901" y="229747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2" name="Google Shape;1486;p114">
              <a:extLst>
                <a:ext uri="{FF2B5EF4-FFF2-40B4-BE49-F238E27FC236}">
                  <a16:creationId xmlns:a16="http://schemas.microsoft.com/office/drawing/2014/main" id="{1AD4E99B-211C-26D1-F5AE-3DCB7098C5ED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80" y="227341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487;p114">
              <a:extLst>
                <a:ext uri="{FF2B5EF4-FFF2-40B4-BE49-F238E27FC236}">
                  <a16:creationId xmlns:a16="http://schemas.microsoft.com/office/drawing/2014/main" id="{A1681011-69DD-1E8C-41EF-19336A059613}"/>
                </a:ext>
              </a:extLst>
            </p:cNvPr>
            <p:cNvCxnSpPr/>
            <p:nvPr/>
          </p:nvCxnSpPr>
          <p:spPr>
            <a:xfrm flipH="1">
              <a:off x="1033170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487;p114">
              <a:extLst>
                <a:ext uri="{FF2B5EF4-FFF2-40B4-BE49-F238E27FC236}">
                  <a16:creationId xmlns:a16="http://schemas.microsoft.com/office/drawing/2014/main" id="{18370333-5CF4-D8A9-0C40-F2FD6E779D46}"/>
                </a:ext>
              </a:extLst>
            </p:cNvPr>
            <p:cNvCxnSpPr/>
            <p:nvPr/>
          </p:nvCxnSpPr>
          <p:spPr>
            <a:xfrm flipH="1">
              <a:off x="1027138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C8C8EEE7-E492-FA41-502C-A6167DB17D92}"/>
                </a:ext>
              </a:extLst>
            </p:cNvPr>
            <p:cNvSpPr/>
            <p:nvPr/>
          </p:nvSpPr>
          <p:spPr>
            <a:xfrm>
              <a:off x="4794951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99C42-F5AA-03E0-33CD-12A3E19F02FF}"/>
                </a:ext>
              </a:extLst>
            </p:cNvPr>
            <p:cNvSpPr/>
            <p:nvPr/>
          </p:nvSpPr>
          <p:spPr>
            <a:xfrm>
              <a:off x="4325567" y="2287251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E7028A01-CA62-EE70-C097-06BEF6BC0E33}"/>
                </a:ext>
              </a:extLst>
            </p:cNvPr>
            <p:cNvSpPr/>
            <p:nvPr/>
          </p:nvSpPr>
          <p:spPr>
            <a:xfrm>
              <a:off x="5607624" y="2287251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9" name="Google Shape;1487;p114">
              <a:extLst>
                <a:ext uri="{FF2B5EF4-FFF2-40B4-BE49-F238E27FC236}">
                  <a16:creationId xmlns:a16="http://schemas.microsoft.com/office/drawing/2014/main" id="{4247E459-D86A-E29C-E88B-4E15EE79A83F}"/>
                </a:ext>
              </a:extLst>
            </p:cNvPr>
            <p:cNvCxnSpPr/>
            <p:nvPr/>
          </p:nvCxnSpPr>
          <p:spPr>
            <a:xfrm flipH="1">
              <a:off x="4317946" y="2536153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1487;p114">
              <a:extLst>
                <a:ext uri="{FF2B5EF4-FFF2-40B4-BE49-F238E27FC236}">
                  <a16:creationId xmlns:a16="http://schemas.microsoft.com/office/drawing/2014/main" id="{AA81C94C-8613-5E46-2797-16D40E1AD803}"/>
                </a:ext>
              </a:extLst>
            </p:cNvPr>
            <p:cNvCxnSpPr/>
            <p:nvPr/>
          </p:nvCxnSpPr>
          <p:spPr>
            <a:xfrm flipH="1">
              <a:off x="4311914" y="2273417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B006A0-A0CE-08CF-9E97-47064DE13CA2}"/>
                </a:ext>
              </a:extLst>
            </p:cNvPr>
            <p:cNvSpPr/>
            <p:nvPr/>
          </p:nvSpPr>
          <p:spPr>
            <a:xfrm>
              <a:off x="2691876" y="2472471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Google Shape;1487;p114">
              <a:extLst>
                <a:ext uri="{FF2B5EF4-FFF2-40B4-BE49-F238E27FC236}">
                  <a16:creationId xmlns:a16="http://schemas.microsoft.com/office/drawing/2014/main" id="{4F6D8AE8-98E8-03D9-54A3-63D2F8780B89}"/>
                </a:ext>
              </a:extLst>
            </p:cNvPr>
            <p:cNvCxnSpPr/>
            <p:nvPr/>
          </p:nvCxnSpPr>
          <p:spPr>
            <a:xfrm flipH="1">
              <a:off x="2682352" y="2536152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1487;p114">
              <a:extLst>
                <a:ext uri="{FF2B5EF4-FFF2-40B4-BE49-F238E27FC236}">
                  <a16:creationId xmlns:a16="http://schemas.microsoft.com/office/drawing/2014/main" id="{689CE7F5-1B90-0943-95F1-2041662E45F4}"/>
                </a:ext>
              </a:extLst>
            </p:cNvPr>
            <p:cNvCxnSpPr/>
            <p:nvPr/>
          </p:nvCxnSpPr>
          <p:spPr>
            <a:xfrm flipH="1">
              <a:off x="2676320" y="2273416"/>
              <a:ext cx="167894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" name="Google Shape;898;p88">
            <a:extLst>
              <a:ext uri="{FF2B5EF4-FFF2-40B4-BE49-F238E27FC236}">
                <a16:creationId xmlns:a16="http://schemas.microsoft.com/office/drawing/2014/main" id="{99745A06-F9E7-07F5-FDD5-3BEED880C3FC}"/>
              </a:ext>
            </a:extLst>
          </p:cNvPr>
          <p:cNvSpPr txBox="1"/>
          <p:nvPr/>
        </p:nvSpPr>
        <p:spPr>
          <a:xfrm>
            <a:off x="2281266" y="3106962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2</a:t>
            </a:r>
          </a:p>
        </p:txBody>
      </p:sp>
      <p:sp>
        <p:nvSpPr>
          <p:cNvPr id="48" name="Google Shape;898;p88">
            <a:extLst>
              <a:ext uri="{FF2B5EF4-FFF2-40B4-BE49-F238E27FC236}">
                <a16:creationId xmlns:a16="http://schemas.microsoft.com/office/drawing/2014/main" id="{56C9592A-D829-E7EA-2E94-3E269F9F0B56}"/>
              </a:ext>
            </a:extLst>
          </p:cNvPr>
          <p:cNvSpPr txBox="1"/>
          <p:nvPr/>
        </p:nvSpPr>
        <p:spPr>
          <a:xfrm>
            <a:off x="2281266" y="2775629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1</a:t>
            </a:r>
          </a:p>
        </p:txBody>
      </p:sp>
      <p:sp>
        <p:nvSpPr>
          <p:cNvPr id="3137" name="Google Shape;898;p88">
            <a:extLst>
              <a:ext uri="{FF2B5EF4-FFF2-40B4-BE49-F238E27FC236}">
                <a16:creationId xmlns:a16="http://schemas.microsoft.com/office/drawing/2014/main" id="{924208C8-509D-E72E-1138-D32EB83FD499}"/>
              </a:ext>
            </a:extLst>
          </p:cNvPr>
          <p:cNvSpPr txBox="1"/>
          <p:nvPr/>
        </p:nvSpPr>
        <p:spPr>
          <a:xfrm>
            <a:off x="2282856" y="3435413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3</a:t>
            </a:r>
          </a:p>
        </p:txBody>
      </p:sp>
      <p:sp>
        <p:nvSpPr>
          <p:cNvPr id="3138" name="Google Shape;898;p88">
            <a:extLst>
              <a:ext uri="{FF2B5EF4-FFF2-40B4-BE49-F238E27FC236}">
                <a16:creationId xmlns:a16="http://schemas.microsoft.com/office/drawing/2014/main" id="{8A203DC4-3969-F12B-83B1-4AB508DF1944}"/>
              </a:ext>
            </a:extLst>
          </p:cNvPr>
          <p:cNvSpPr txBox="1"/>
          <p:nvPr/>
        </p:nvSpPr>
        <p:spPr>
          <a:xfrm>
            <a:off x="2281266" y="3753007"/>
            <a:ext cx="377190" cy="16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4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FAFACE22-311F-1436-9AA2-92E672BEE95B}"/>
              </a:ext>
            </a:extLst>
          </p:cNvPr>
          <p:cNvGrpSpPr/>
          <p:nvPr/>
        </p:nvGrpSpPr>
        <p:grpSpPr>
          <a:xfrm>
            <a:off x="2577440" y="2781580"/>
            <a:ext cx="2401760" cy="266227"/>
            <a:chOff x="2271093" y="2908580"/>
            <a:chExt cx="2401760" cy="266227"/>
          </a:xfrm>
        </p:grpSpPr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641C3CC9-A1F9-10B6-F150-EE23139F7CB6}"/>
                </a:ext>
              </a:extLst>
            </p:cNvPr>
            <p:cNvSpPr/>
            <p:nvPr/>
          </p:nvSpPr>
          <p:spPr>
            <a:xfrm>
              <a:off x="2287856" y="2934141"/>
              <a:ext cx="1640681" cy="239329"/>
            </a:xfrm>
            <a:custGeom>
              <a:avLst/>
              <a:gdLst>
                <a:gd name="connsiteX0" fmla="*/ 0 w 1640681"/>
                <a:gd name="connsiteY0" fmla="*/ 323850 h 330994"/>
                <a:gd name="connsiteX1" fmla="*/ 188119 w 1640681"/>
                <a:gd name="connsiteY1" fmla="*/ 323850 h 330994"/>
                <a:gd name="connsiteX2" fmla="*/ 188119 w 1640681"/>
                <a:gd name="connsiteY2" fmla="*/ 2381 h 330994"/>
                <a:gd name="connsiteX3" fmla="*/ 188119 w 1640681"/>
                <a:gd name="connsiteY3" fmla="*/ 316706 h 330994"/>
                <a:gd name="connsiteX4" fmla="*/ 450056 w 1640681"/>
                <a:gd name="connsiteY4" fmla="*/ 316706 h 330994"/>
                <a:gd name="connsiteX5" fmla="*/ 681038 w 1640681"/>
                <a:gd name="connsiteY5" fmla="*/ 316706 h 330994"/>
                <a:gd name="connsiteX6" fmla="*/ 681038 w 1640681"/>
                <a:gd name="connsiteY6" fmla="*/ 0 h 330994"/>
                <a:gd name="connsiteX7" fmla="*/ 681038 w 1640681"/>
                <a:gd name="connsiteY7" fmla="*/ 314325 h 330994"/>
                <a:gd name="connsiteX8" fmla="*/ 1107281 w 1640681"/>
                <a:gd name="connsiteY8" fmla="*/ 314325 h 330994"/>
                <a:gd name="connsiteX9" fmla="*/ 1107281 w 1640681"/>
                <a:gd name="connsiteY9" fmla="*/ 2381 h 330994"/>
                <a:gd name="connsiteX10" fmla="*/ 1107281 w 1640681"/>
                <a:gd name="connsiteY10" fmla="*/ 314325 h 330994"/>
                <a:gd name="connsiteX11" fmla="*/ 1640681 w 1640681"/>
                <a:gd name="connsiteY11" fmla="*/ 314325 h 330994"/>
                <a:gd name="connsiteX12" fmla="*/ 1640681 w 1640681"/>
                <a:gd name="connsiteY12" fmla="*/ 2381 h 330994"/>
                <a:gd name="connsiteX13" fmla="*/ 1640681 w 1640681"/>
                <a:gd name="connsiteY13" fmla="*/ 330994 h 330994"/>
                <a:gd name="connsiteX14" fmla="*/ 0 w 1640681"/>
                <a:gd name="connsiteY14" fmla="*/ 323850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0681" h="330994">
                  <a:moveTo>
                    <a:pt x="0" y="323850"/>
                  </a:moveTo>
                  <a:lnTo>
                    <a:pt x="188119" y="323850"/>
                  </a:lnTo>
                  <a:lnTo>
                    <a:pt x="188119" y="2381"/>
                  </a:lnTo>
                  <a:lnTo>
                    <a:pt x="188119" y="316706"/>
                  </a:lnTo>
                  <a:lnTo>
                    <a:pt x="450056" y="316706"/>
                  </a:lnTo>
                  <a:lnTo>
                    <a:pt x="681038" y="316706"/>
                  </a:lnTo>
                  <a:lnTo>
                    <a:pt x="681038" y="0"/>
                  </a:lnTo>
                  <a:lnTo>
                    <a:pt x="681038" y="314325"/>
                  </a:lnTo>
                  <a:lnTo>
                    <a:pt x="1107281" y="314325"/>
                  </a:lnTo>
                  <a:lnTo>
                    <a:pt x="1107281" y="2381"/>
                  </a:lnTo>
                  <a:lnTo>
                    <a:pt x="1107281" y="314325"/>
                  </a:lnTo>
                  <a:lnTo>
                    <a:pt x="1640681" y="314325"/>
                  </a:lnTo>
                  <a:lnTo>
                    <a:pt x="1640681" y="2381"/>
                  </a:lnTo>
                  <a:lnTo>
                    <a:pt x="1640681" y="330994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E3AE17B8-7235-C31C-5360-0E923509A6B3}"/>
                </a:ext>
              </a:extLst>
            </p:cNvPr>
            <p:cNvSpPr/>
            <p:nvPr/>
          </p:nvSpPr>
          <p:spPr>
            <a:xfrm>
              <a:off x="2283094" y="2931270"/>
              <a:ext cx="1662112" cy="239329"/>
            </a:xfrm>
            <a:custGeom>
              <a:avLst/>
              <a:gdLst>
                <a:gd name="connsiteX0" fmla="*/ 0 w 1662112"/>
                <a:gd name="connsiteY0" fmla="*/ 330994 h 330994"/>
                <a:gd name="connsiteX1" fmla="*/ 57150 w 1662112"/>
                <a:gd name="connsiteY1" fmla="*/ 330994 h 330994"/>
                <a:gd name="connsiteX2" fmla="*/ 57150 w 1662112"/>
                <a:gd name="connsiteY2" fmla="*/ 0 h 330994"/>
                <a:gd name="connsiteX3" fmla="*/ 57150 w 1662112"/>
                <a:gd name="connsiteY3" fmla="*/ 326232 h 330994"/>
                <a:gd name="connsiteX4" fmla="*/ 1381125 w 1662112"/>
                <a:gd name="connsiteY4" fmla="*/ 326232 h 330994"/>
                <a:gd name="connsiteX5" fmla="*/ 1381125 w 1662112"/>
                <a:gd name="connsiteY5" fmla="*/ 4763 h 330994"/>
                <a:gd name="connsiteX6" fmla="*/ 1381125 w 1662112"/>
                <a:gd name="connsiteY6" fmla="*/ 330994 h 330994"/>
                <a:gd name="connsiteX7" fmla="*/ 1662112 w 1662112"/>
                <a:gd name="connsiteY7" fmla="*/ 330994 h 330994"/>
                <a:gd name="connsiteX8" fmla="*/ 0 w 1662112"/>
                <a:gd name="connsiteY8" fmla="*/ 3309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2112" h="330994">
                  <a:moveTo>
                    <a:pt x="0" y="330994"/>
                  </a:moveTo>
                  <a:lnTo>
                    <a:pt x="57150" y="330994"/>
                  </a:lnTo>
                  <a:lnTo>
                    <a:pt x="57150" y="0"/>
                  </a:lnTo>
                  <a:lnTo>
                    <a:pt x="57150" y="326232"/>
                  </a:lnTo>
                  <a:lnTo>
                    <a:pt x="1381125" y="326232"/>
                  </a:lnTo>
                  <a:lnTo>
                    <a:pt x="1381125" y="4763"/>
                  </a:lnTo>
                  <a:lnTo>
                    <a:pt x="1381125" y="330994"/>
                  </a:lnTo>
                  <a:lnTo>
                    <a:pt x="1662112" y="330994"/>
                  </a:lnTo>
                  <a:lnTo>
                    <a:pt x="0" y="330994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4E5F3C01-4E26-5EC5-8A5B-6D81A050BB17}"/>
                </a:ext>
              </a:extLst>
            </p:cNvPr>
            <p:cNvSpPr/>
            <p:nvPr/>
          </p:nvSpPr>
          <p:spPr>
            <a:xfrm>
              <a:off x="2287856" y="2936613"/>
              <a:ext cx="1654969" cy="234163"/>
            </a:xfrm>
            <a:custGeom>
              <a:avLst/>
              <a:gdLst>
                <a:gd name="connsiteX0" fmla="*/ 0 w 1654969"/>
                <a:gd name="connsiteY0" fmla="*/ 323850 h 323850"/>
                <a:gd name="connsiteX1" fmla="*/ 526256 w 1654969"/>
                <a:gd name="connsiteY1" fmla="*/ 323850 h 323850"/>
                <a:gd name="connsiteX2" fmla="*/ 526256 w 1654969"/>
                <a:gd name="connsiteY2" fmla="*/ 0 h 323850"/>
                <a:gd name="connsiteX3" fmla="*/ 526256 w 1654969"/>
                <a:gd name="connsiteY3" fmla="*/ 316707 h 323850"/>
                <a:gd name="connsiteX4" fmla="*/ 866775 w 1654969"/>
                <a:gd name="connsiteY4" fmla="*/ 316707 h 323850"/>
                <a:gd name="connsiteX5" fmla="*/ 866775 w 1654969"/>
                <a:gd name="connsiteY5" fmla="*/ 16669 h 323850"/>
                <a:gd name="connsiteX6" fmla="*/ 866775 w 1654969"/>
                <a:gd name="connsiteY6" fmla="*/ 314325 h 323850"/>
                <a:gd name="connsiteX7" fmla="*/ 1500188 w 1654969"/>
                <a:gd name="connsiteY7" fmla="*/ 314325 h 323850"/>
                <a:gd name="connsiteX8" fmla="*/ 1500188 w 1654969"/>
                <a:gd name="connsiteY8" fmla="*/ 9525 h 323850"/>
                <a:gd name="connsiteX9" fmla="*/ 1500188 w 1654969"/>
                <a:gd name="connsiteY9" fmla="*/ 321469 h 323850"/>
                <a:gd name="connsiteX10" fmla="*/ 1654969 w 1654969"/>
                <a:gd name="connsiteY10" fmla="*/ 321469 h 323850"/>
                <a:gd name="connsiteX11" fmla="*/ 0 w 1654969"/>
                <a:gd name="connsiteY11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4969" h="323850">
                  <a:moveTo>
                    <a:pt x="0" y="323850"/>
                  </a:moveTo>
                  <a:lnTo>
                    <a:pt x="526256" y="323850"/>
                  </a:lnTo>
                  <a:lnTo>
                    <a:pt x="526256" y="0"/>
                  </a:lnTo>
                  <a:lnTo>
                    <a:pt x="526256" y="316707"/>
                  </a:lnTo>
                  <a:lnTo>
                    <a:pt x="866775" y="316707"/>
                  </a:lnTo>
                  <a:lnTo>
                    <a:pt x="866775" y="16669"/>
                  </a:lnTo>
                  <a:lnTo>
                    <a:pt x="866775" y="314325"/>
                  </a:lnTo>
                  <a:lnTo>
                    <a:pt x="1500188" y="314325"/>
                  </a:lnTo>
                  <a:lnTo>
                    <a:pt x="1500188" y="9525"/>
                  </a:lnTo>
                  <a:lnTo>
                    <a:pt x="1500188" y="321469"/>
                  </a:lnTo>
                  <a:lnTo>
                    <a:pt x="1654969" y="321469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9A07ED62-752F-63E2-06D8-4E78E8EE91FF}"/>
                </a:ext>
              </a:extLst>
            </p:cNvPr>
            <p:cNvSpPr/>
            <p:nvPr/>
          </p:nvSpPr>
          <p:spPr>
            <a:xfrm>
              <a:off x="2292619" y="2912508"/>
              <a:ext cx="1647825" cy="258268"/>
            </a:xfrm>
            <a:custGeom>
              <a:avLst/>
              <a:gdLst>
                <a:gd name="connsiteX0" fmla="*/ 0 w 1647825"/>
                <a:gd name="connsiteY0" fmla="*/ 347662 h 357187"/>
                <a:gd name="connsiteX1" fmla="*/ 290512 w 1647825"/>
                <a:gd name="connsiteY1" fmla="*/ 347662 h 357187"/>
                <a:gd name="connsiteX2" fmla="*/ 290512 w 1647825"/>
                <a:gd name="connsiteY2" fmla="*/ 0 h 357187"/>
                <a:gd name="connsiteX3" fmla="*/ 290512 w 1647825"/>
                <a:gd name="connsiteY3" fmla="*/ 357187 h 357187"/>
                <a:gd name="connsiteX4" fmla="*/ 740568 w 1647825"/>
                <a:gd name="connsiteY4" fmla="*/ 357187 h 357187"/>
                <a:gd name="connsiteX5" fmla="*/ 740568 w 1647825"/>
                <a:gd name="connsiteY5" fmla="*/ 4762 h 357187"/>
                <a:gd name="connsiteX6" fmla="*/ 740568 w 1647825"/>
                <a:gd name="connsiteY6" fmla="*/ 316706 h 357187"/>
                <a:gd name="connsiteX7" fmla="*/ 740568 w 1647825"/>
                <a:gd name="connsiteY7" fmla="*/ 347662 h 357187"/>
                <a:gd name="connsiteX8" fmla="*/ 1288256 w 1647825"/>
                <a:gd name="connsiteY8" fmla="*/ 347662 h 357187"/>
                <a:gd name="connsiteX9" fmla="*/ 1288256 w 1647825"/>
                <a:gd name="connsiteY9" fmla="*/ 19050 h 357187"/>
                <a:gd name="connsiteX10" fmla="*/ 1288256 w 1647825"/>
                <a:gd name="connsiteY10" fmla="*/ 340518 h 357187"/>
                <a:gd name="connsiteX11" fmla="*/ 1647825 w 1647825"/>
                <a:gd name="connsiteY11" fmla="*/ 340518 h 357187"/>
                <a:gd name="connsiteX12" fmla="*/ 0 w 1647825"/>
                <a:gd name="connsiteY12" fmla="*/ 347662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7825" h="357187">
                  <a:moveTo>
                    <a:pt x="0" y="347662"/>
                  </a:moveTo>
                  <a:lnTo>
                    <a:pt x="290512" y="347662"/>
                  </a:lnTo>
                  <a:lnTo>
                    <a:pt x="290512" y="0"/>
                  </a:lnTo>
                  <a:lnTo>
                    <a:pt x="290512" y="357187"/>
                  </a:lnTo>
                  <a:lnTo>
                    <a:pt x="740568" y="357187"/>
                  </a:lnTo>
                  <a:lnTo>
                    <a:pt x="740568" y="4762"/>
                  </a:lnTo>
                  <a:lnTo>
                    <a:pt x="740568" y="316706"/>
                  </a:lnTo>
                  <a:lnTo>
                    <a:pt x="740568" y="347662"/>
                  </a:lnTo>
                  <a:lnTo>
                    <a:pt x="1288256" y="347662"/>
                  </a:lnTo>
                  <a:lnTo>
                    <a:pt x="1288256" y="19050"/>
                  </a:lnTo>
                  <a:lnTo>
                    <a:pt x="1288256" y="340518"/>
                  </a:lnTo>
                  <a:lnTo>
                    <a:pt x="1647825" y="340518"/>
                  </a:lnTo>
                  <a:lnTo>
                    <a:pt x="0" y="347662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4" name="Google Shape;1486;p114">
              <a:extLst>
                <a:ext uri="{FF2B5EF4-FFF2-40B4-BE49-F238E27FC236}">
                  <a16:creationId xmlns:a16="http://schemas.microsoft.com/office/drawing/2014/main" id="{4DCD1052-7CA0-96A4-7BDB-609B0B67B36A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2909598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1487;p114">
              <a:extLst>
                <a:ext uri="{FF2B5EF4-FFF2-40B4-BE49-F238E27FC236}">
                  <a16:creationId xmlns:a16="http://schemas.microsoft.com/office/drawing/2014/main" id="{13BFE2BD-3AF7-71FE-6089-02CBA5A2B104}"/>
                </a:ext>
              </a:extLst>
            </p:cNvPr>
            <p:cNvCxnSpPr/>
            <p:nvPr/>
          </p:nvCxnSpPr>
          <p:spPr>
            <a:xfrm flipH="1">
              <a:off x="2277125" y="3172334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1487;p114">
              <a:extLst>
                <a:ext uri="{FF2B5EF4-FFF2-40B4-BE49-F238E27FC236}">
                  <a16:creationId xmlns:a16="http://schemas.microsoft.com/office/drawing/2014/main" id="{3A3DE272-2D95-C24F-F574-1A340DFC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3" y="2908580"/>
              <a:ext cx="2393776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5E4AE5DF-167E-0ACE-511E-D8F4B1C9E9F1}"/>
              </a:ext>
            </a:extLst>
          </p:cNvPr>
          <p:cNvGrpSpPr/>
          <p:nvPr/>
        </p:nvGrpSpPr>
        <p:grpSpPr>
          <a:xfrm>
            <a:off x="2577439" y="3435979"/>
            <a:ext cx="2401761" cy="270450"/>
            <a:chOff x="2271092" y="3521201"/>
            <a:chExt cx="2401761" cy="270450"/>
          </a:xfrm>
        </p:grpSpPr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60EE26A2-4B92-A67F-6299-14A79CDFAFE9}"/>
                </a:ext>
              </a:extLst>
            </p:cNvPr>
            <p:cNvSpPr/>
            <p:nvPr/>
          </p:nvSpPr>
          <p:spPr>
            <a:xfrm>
              <a:off x="3150938" y="3542316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C31B0690-1753-523D-BF32-451C1030D205}"/>
                </a:ext>
              </a:extLst>
            </p:cNvPr>
            <p:cNvSpPr/>
            <p:nvPr/>
          </p:nvSpPr>
          <p:spPr>
            <a:xfrm>
              <a:off x="3586867" y="3542316"/>
              <a:ext cx="232860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84072E66-54FA-A06A-565D-26949F59835E}"/>
                </a:ext>
              </a:extLst>
            </p:cNvPr>
            <p:cNvSpPr/>
            <p:nvPr/>
          </p:nvSpPr>
          <p:spPr>
            <a:xfrm>
              <a:off x="2284746" y="3549007"/>
              <a:ext cx="45686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4870BEF4-FC2A-F11C-3130-69327B4C03A1}"/>
                </a:ext>
              </a:extLst>
            </p:cNvPr>
            <p:cNvSpPr/>
            <p:nvPr/>
          </p:nvSpPr>
          <p:spPr>
            <a:xfrm>
              <a:off x="2945993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EBE649A4-4BF6-D5C6-4F07-1FA8C4F93DAC}"/>
                </a:ext>
              </a:extLst>
            </p:cNvPr>
            <p:cNvSpPr/>
            <p:nvPr/>
          </p:nvSpPr>
          <p:spPr>
            <a:xfrm>
              <a:off x="3382551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9ABB4F3A-7D76-A704-7917-B3263E09C285}"/>
                </a:ext>
              </a:extLst>
            </p:cNvPr>
            <p:cNvSpPr/>
            <p:nvPr/>
          </p:nvSpPr>
          <p:spPr>
            <a:xfrm>
              <a:off x="3821655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44D4F41F-2396-F440-53C7-9C06F2642985}"/>
                </a:ext>
              </a:extLst>
            </p:cNvPr>
            <p:cNvSpPr/>
            <p:nvPr/>
          </p:nvSpPr>
          <p:spPr>
            <a:xfrm>
              <a:off x="2741341" y="3539400"/>
              <a:ext cx="20632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68" name="Google Shape;1486;p114">
              <a:extLst>
                <a:ext uri="{FF2B5EF4-FFF2-40B4-BE49-F238E27FC236}">
                  <a16:creationId xmlns:a16="http://schemas.microsoft.com/office/drawing/2014/main" id="{C36387B9-264C-57B2-E291-60B2E4BC81E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521201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9" name="Google Shape;1487;p114">
              <a:extLst>
                <a:ext uri="{FF2B5EF4-FFF2-40B4-BE49-F238E27FC236}">
                  <a16:creationId xmlns:a16="http://schemas.microsoft.com/office/drawing/2014/main" id="{E188208C-0830-50F8-6DFA-DF4ED6F04D98}"/>
                </a:ext>
              </a:extLst>
            </p:cNvPr>
            <p:cNvCxnSpPr/>
            <p:nvPr/>
          </p:nvCxnSpPr>
          <p:spPr>
            <a:xfrm flipH="1">
              <a:off x="2277125" y="378393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0" name="Google Shape;1487;p114">
              <a:extLst>
                <a:ext uri="{FF2B5EF4-FFF2-40B4-BE49-F238E27FC236}">
                  <a16:creationId xmlns:a16="http://schemas.microsoft.com/office/drawing/2014/main" id="{9D3585AD-222B-791E-C67C-A89D2A8E6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092" y="3521201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156802D-0ED1-D172-1C45-FD44A1170EAA}"/>
              </a:ext>
            </a:extLst>
          </p:cNvPr>
          <p:cNvGrpSpPr/>
          <p:nvPr/>
        </p:nvGrpSpPr>
        <p:grpSpPr>
          <a:xfrm>
            <a:off x="2577440" y="3764592"/>
            <a:ext cx="2401760" cy="269781"/>
            <a:chOff x="2271093" y="3831246"/>
            <a:chExt cx="2401760" cy="269781"/>
          </a:xfrm>
        </p:grpSpPr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B6BCBAA5-74ED-FF03-6EE4-2E84277A6BD3}"/>
                </a:ext>
              </a:extLst>
            </p:cNvPr>
            <p:cNvSpPr/>
            <p:nvPr/>
          </p:nvSpPr>
          <p:spPr>
            <a:xfrm>
              <a:off x="2501785" y="3850685"/>
              <a:ext cx="41433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70C18A0D-CD86-1913-2221-AB45F169BBFF}"/>
                </a:ext>
              </a:extLst>
            </p:cNvPr>
            <p:cNvSpPr/>
            <p:nvPr/>
          </p:nvSpPr>
          <p:spPr>
            <a:xfrm>
              <a:off x="3505022" y="3858383"/>
              <a:ext cx="398883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80" name="Google Shape;1486;p114">
              <a:extLst>
                <a:ext uri="{FF2B5EF4-FFF2-40B4-BE49-F238E27FC236}">
                  <a16:creationId xmlns:a16="http://schemas.microsoft.com/office/drawing/2014/main" id="{6BFD9953-59ED-F6D8-5708-F61C565784E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831246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1" name="Google Shape;1487;p114">
              <a:extLst>
                <a:ext uri="{FF2B5EF4-FFF2-40B4-BE49-F238E27FC236}">
                  <a16:creationId xmlns:a16="http://schemas.microsoft.com/office/drawing/2014/main" id="{52EFF9BC-4966-F83D-5F3E-E87653BCE5CD}"/>
                </a:ext>
              </a:extLst>
            </p:cNvPr>
            <p:cNvCxnSpPr/>
            <p:nvPr/>
          </p:nvCxnSpPr>
          <p:spPr>
            <a:xfrm flipH="1">
              <a:off x="2277125" y="4093982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2" name="Google Shape;1487;p114">
              <a:extLst>
                <a:ext uri="{FF2B5EF4-FFF2-40B4-BE49-F238E27FC236}">
                  <a16:creationId xmlns:a16="http://schemas.microsoft.com/office/drawing/2014/main" id="{047AACFC-E99E-713E-1913-203F652E0F3F}"/>
                </a:ext>
              </a:extLst>
            </p:cNvPr>
            <p:cNvCxnSpPr/>
            <p:nvPr/>
          </p:nvCxnSpPr>
          <p:spPr>
            <a:xfrm flipH="1">
              <a:off x="2271093" y="3831246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EA7AA8AA-11F6-38E7-D425-8216A19C5419}"/>
                </a:ext>
              </a:extLst>
            </p:cNvPr>
            <p:cNvSpPr/>
            <p:nvPr/>
          </p:nvSpPr>
          <p:spPr>
            <a:xfrm>
              <a:off x="3295433" y="3855604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B10B48D4-A48C-5AFD-641D-A095C00D30AC}"/>
                </a:ext>
              </a:extLst>
            </p:cNvPr>
            <p:cNvSpPr/>
            <p:nvPr/>
          </p:nvSpPr>
          <p:spPr>
            <a:xfrm>
              <a:off x="2293190" y="3848790"/>
              <a:ext cx="209589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B4322812-93BB-7ED3-4486-0FC2F03672F5}"/>
                </a:ext>
              </a:extLst>
            </p:cNvPr>
            <p:cNvSpPr/>
            <p:nvPr/>
          </p:nvSpPr>
          <p:spPr>
            <a:xfrm>
              <a:off x="2918583" y="3845080"/>
              <a:ext cx="379225" cy="242644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273BB549-EB44-A9C4-ACF5-F40EBB72B694}"/>
              </a:ext>
            </a:extLst>
          </p:cNvPr>
          <p:cNvGrpSpPr/>
          <p:nvPr/>
        </p:nvGrpSpPr>
        <p:grpSpPr>
          <a:xfrm>
            <a:off x="2577440" y="3112265"/>
            <a:ext cx="2401760" cy="265209"/>
            <a:chOff x="2271093" y="3220697"/>
            <a:chExt cx="2401760" cy="265209"/>
          </a:xfrm>
        </p:grpSpPr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822A9142-8A5C-D27D-A728-A2A6149A3025}"/>
                </a:ext>
              </a:extLst>
            </p:cNvPr>
            <p:cNvSpPr/>
            <p:nvPr/>
          </p:nvSpPr>
          <p:spPr>
            <a:xfrm>
              <a:off x="2287857" y="3225403"/>
              <a:ext cx="1651000" cy="71195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41" name="Google Shape;1486;p114">
              <a:extLst>
                <a:ext uri="{FF2B5EF4-FFF2-40B4-BE49-F238E27FC236}">
                  <a16:creationId xmlns:a16="http://schemas.microsoft.com/office/drawing/2014/main" id="{C6E67FA3-E785-679C-C185-216A152137B7}"/>
                </a:ext>
              </a:extLst>
            </p:cNvPr>
            <p:cNvCxnSpPr>
              <a:cxnSpLocks/>
            </p:cNvCxnSpPr>
            <p:nvPr/>
          </p:nvCxnSpPr>
          <p:spPr>
            <a:xfrm>
              <a:off x="2280935" y="3220697"/>
              <a:ext cx="0" cy="26520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2" name="Google Shape;1487;p114">
              <a:extLst>
                <a:ext uri="{FF2B5EF4-FFF2-40B4-BE49-F238E27FC236}">
                  <a16:creationId xmlns:a16="http://schemas.microsoft.com/office/drawing/2014/main" id="{3ED2EF04-7F1A-B6B3-EC4A-09700A81DA59}"/>
                </a:ext>
              </a:extLst>
            </p:cNvPr>
            <p:cNvCxnSpPr/>
            <p:nvPr/>
          </p:nvCxnSpPr>
          <p:spPr>
            <a:xfrm flipH="1">
              <a:off x="2277125" y="3483433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3" name="Google Shape;1487;p114">
              <a:extLst>
                <a:ext uri="{FF2B5EF4-FFF2-40B4-BE49-F238E27FC236}">
                  <a16:creationId xmlns:a16="http://schemas.microsoft.com/office/drawing/2014/main" id="{53D2E977-ADC2-09BE-47A3-9D765FF518D2}"/>
                </a:ext>
              </a:extLst>
            </p:cNvPr>
            <p:cNvCxnSpPr/>
            <p:nvPr/>
          </p:nvCxnSpPr>
          <p:spPr>
            <a:xfrm flipH="1">
              <a:off x="2271093" y="3220697"/>
              <a:ext cx="2395728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BD931F96-5FF4-A916-F2AF-217A8F3F11DF}"/>
                </a:ext>
              </a:extLst>
            </p:cNvPr>
            <p:cNvSpPr/>
            <p:nvPr/>
          </p:nvSpPr>
          <p:spPr>
            <a:xfrm>
              <a:off x="2289687" y="3293811"/>
              <a:ext cx="1651000" cy="38386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491A1CBA-1C7C-5B5F-8C2F-8E1B5B321687}"/>
                </a:ext>
              </a:extLst>
            </p:cNvPr>
            <p:cNvSpPr/>
            <p:nvPr/>
          </p:nvSpPr>
          <p:spPr>
            <a:xfrm>
              <a:off x="2289687" y="3327436"/>
              <a:ext cx="1651000" cy="93430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3D3E7E0B-CF52-840A-BCC8-AC0B7B53274C}"/>
                </a:ext>
              </a:extLst>
            </p:cNvPr>
            <p:cNvSpPr/>
            <p:nvPr/>
          </p:nvSpPr>
          <p:spPr>
            <a:xfrm>
              <a:off x="2289687" y="3418485"/>
              <a:ext cx="1640681" cy="57413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96" name="Google Shape;898;p88">
            <a:extLst>
              <a:ext uri="{FF2B5EF4-FFF2-40B4-BE49-F238E27FC236}">
                <a16:creationId xmlns:a16="http://schemas.microsoft.com/office/drawing/2014/main" id="{50EBEB55-8968-D2E8-93AF-F9FB585C30AF}"/>
              </a:ext>
            </a:extLst>
          </p:cNvPr>
          <p:cNvSpPr txBox="1"/>
          <p:nvPr/>
        </p:nvSpPr>
        <p:spPr>
          <a:xfrm>
            <a:off x="561652" y="1826890"/>
            <a:ext cx="1622921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‘Analysis’ work to be done concurrently on one GPU with 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feature</a:t>
            </a:r>
          </a:p>
        </p:txBody>
      </p:sp>
      <p:sp>
        <p:nvSpPr>
          <p:cNvPr id="3197" name="Google Shape;898;p88">
            <a:extLst>
              <a:ext uri="{FF2B5EF4-FFF2-40B4-BE49-F238E27FC236}">
                <a16:creationId xmlns:a16="http://schemas.microsoft.com/office/drawing/2014/main" id="{AF54162C-7D11-F649-DC29-7B93997E9DB1}"/>
              </a:ext>
            </a:extLst>
          </p:cNvPr>
          <p:cNvSpPr txBox="1"/>
          <p:nvPr/>
        </p:nvSpPr>
        <p:spPr>
          <a:xfrm>
            <a:off x="5490211" y="2609045"/>
            <a:ext cx="1056590" cy="54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Smaller jobs can share GPUs using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fractional GPUs</a:t>
            </a:r>
            <a:endParaRPr lang="en-US" sz="1000" dirty="0">
              <a:solidFill>
                <a:schemeClr val="tx2">
                  <a:lumMod val="50000"/>
                </a:schemeClr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58" name="Google Shape;898;p88">
            <a:extLst>
              <a:ext uri="{FF2B5EF4-FFF2-40B4-BE49-F238E27FC236}">
                <a16:creationId xmlns:a16="http://schemas.microsoft.com/office/drawing/2014/main" id="{A7FDB7BF-3292-87CF-B33A-4CAFF4D3A8D8}"/>
              </a:ext>
            </a:extLst>
          </p:cNvPr>
          <p:cNvSpPr txBox="1"/>
          <p:nvPr/>
        </p:nvSpPr>
        <p:spPr>
          <a:xfrm>
            <a:off x="6207097" y="3274972"/>
            <a:ext cx="1344237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The 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dynamic scheduler 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Montserrat"/>
                <a:cs typeface="+mj-lt"/>
                <a:sym typeface="Montserrat"/>
              </a:rPr>
              <a:t>makes sure all GPUs are being used whenever there’s jobs to be done.</a:t>
            </a:r>
          </a:p>
        </p:txBody>
      </p:sp>
      <p:sp>
        <p:nvSpPr>
          <p:cNvPr id="565" name="Rectangle: Rounded Corners 564">
            <a:extLst>
              <a:ext uri="{FF2B5EF4-FFF2-40B4-BE49-F238E27FC236}">
                <a16:creationId xmlns:a16="http://schemas.microsoft.com/office/drawing/2014/main" id="{73E5C978-743E-6151-3419-EC2F07CAC300}"/>
              </a:ext>
            </a:extLst>
          </p:cNvPr>
          <p:cNvSpPr/>
          <p:nvPr/>
        </p:nvSpPr>
        <p:spPr>
          <a:xfrm>
            <a:off x="2558093" y="1188683"/>
            <a:ext cx="1668464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Rectangle: Rounded Corners 571">
            <a:extLst>
              <a:ext uri="{FF2B5EF4-FFF2-40B4-BE49-F238E27FC236}">
                <a16:creationId xmlns:a16="http://schemas.microsoft.com/office/drawing/2014/main" id="{BBCE406B-B6A1-7278-D070-75401BC880CC}"/>
              </a:ext>
            </a:extLst>
          </p:cNvPr>
          <p:cNvSpPr/>
          <p:nvPr/>
        </p:nvSpPr>
        <p:spPr>
          <a:xfrm>
            <a:off x="2564445" y="2740239"/>
            <a:ext cx="1719454" cy="328096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3" name="Google Shape;898;p88">
            <a:extLst>
              <a:ext uri="{FF2B5EF4-FFF2-40B4-BE49-F238E27FC236}">
                <a16:creationId xmlns:a16="http://schemas.microsoft.com/office/drawing/2014/main" id="{1795A9F7-8065-7B46-F7FB-AD4456FED4A1}"/>
              </a:ext>
            </a:extLst>
          </p:cNvPr>
          <p:cNvSpPr txBox="1"/>
          <p:nvPr/>
        </p:nvSpPr>
        <p:spPr>
          <a:xfrm>
            <a:off x="2523291" y="2560964"/>
            <a:ext cx="2146329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GPU Utilization over time with </a:t>
            </a:r>
            <a:r>
              <a:rPr lang="en-US" sz="1000" b="1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endParaRPr lang="en-US" sz="1000" b="1" dirty="0">
              <a:solidFill>
                <a:schemeClr val="bg2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222" name="Rectangle: Rounded Corners 3221">
            <a:extLst>
              <a:ext uri="{FF2B5EF4-FFF2-40B4-BE49-F238E27FC236}">
                <a16:creationId xmlns:a16="http://schemas.microsoft.com/office/drawing/2014/main" id="{B4C1ACA6-4513-29D7-1B4D-6C59F78E6179}"/>
              </a:ext>
            </a:extLst>
          </p:cNvPr>
          <p:cNvSpPr/>
          <p:nvPr/>
        </p:nvSpPr>
        <p:spPr>
          <a:xfrm>
            <a:off x="4229975" y="1188683"/>
            <a:ext cx="1677313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4" name="Rectangle: Rounded Corners 3223">
            <a:extLst>
              <a:ext uri="{FF2B5EF4-FFF2-40B4-BE49-F238E27FC236}">
                <a16:creationId xmlns:a16="http://schemas.microsoft.com/office/drawing/2014/main" id="{5D97B9E6-6148-7213-8B9B-2BE9B5C35CB9}"/>
              </a:ext>
            </a:extLst>
          </p:cNvPr>
          <p:cNvSpPr/>
          <p:nvPr/>
        </p:nvSpPr>
        <p:spPr>
          <a:xfrm>
            <a:off x="2564445" y="3085014"/>
            <a:ext cx="1719454" cy="311932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839707939">
                  <a:custGeom>
                    <a:avLst/>
                    <a:gdLst>
                      <a:gd name="connsiteX0" fmla="*/ 0 w 1719454"/>
                      <a:gd name="connsiteY0" fmla="*/ 55299 h 331789"/>
                      <a:gd name="connsiteX1" fmla="*/ 55299 w 1719454"/>
                      <a:gd name="connsiteY1" fmla="*/ 0 h 331789"/>
                      <a:gd name="connsiteX2" fmla="*/ 543319 w 1719454"/>
                      <a:gd name="connsiteY2" fmla="*/ 0 h 331789"/>
                      <a:gd name="connsiteX3" fmla="*/ 1047427 w 1719454"/>
                      <a:gd name="connsiteY3" fmla="*/ 0 h 331789"/>
                      <a:gd name="connsiteX4" fmla="*/ 1664155 w 1719454"/>
                      <a:gd name="connsiteY4" fmla="*/ 0 h 331789"/>
                      <a:gd name="connsiteX5" fmla="*/ 1719454 w 1719454"/>
                      <a:gd name="connsiteY5" fmla="*/ 55299 h 331789"/>
                      <a:gd name="connsiteX6" fmla="*/ 1719454 w 1719454"/>
                      <a:gd name="connsiteY6" fmla="*/ 276490 h 331789"/>
                      <a:gd name="connsiteX7" fmla="*/ 1664155 w 1719454"/>
                      <a:gd name="connsiteY7" fmla="*/ 331789 h 331789"/>
                      <a:gd name="connsiteX8" fmla="*/ 1160047 w 1719454"/>
                      <a:gd name="connsiteY8" fmla="*/ 331789 h 331789"/>
                      <a:gd name="connsiteX9" fmla="*/ 607673 w 1719454"/>
                      <a:gd name="connsiteY9" fmla="*/ 331789 h 331789"/>
                      <a:gd name="connsiteX10" fmla="*/ 55299 w 1719454"/>
                      <a:gd name="connsiteY10" fmla="*/ 331789 h 331789"/>
                      <a:gd name="connsiteX11" fmla="*/ 0 w 1719454"/>
                      <a:gd name="connsiteY11" fmla="*/ 276490 h 331789"/>
                      <a:gd name="connsiteX12" fmla="*/ 0 w 1719454"/>
                      <a:gd name="connsiteY12" fmla="*/ 55299 h 33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19454" h="331789" extrusionOk="0">
                        <a:moveTo>
                          <a:pt x="0" y="55299"/>
                        </a:moveTo>
                        <a:cubicBezTo>
                          <a:pt x="-866" y="25070"/>
                          <a:pt x="25622" y="393"/>
                          <a:pt x="55299" y="0"/>
                        </a:cubicBezTo>
                        <a:cubicBezTo>
                          <a:pt x="253376" y="-26310"/>
                          <a:pt x="381631" y="53488"/>
                          <a:pt x="543319" y="0"/>
                        </a:cubicBezTo>
                        <a:cubicBezTo>
                          <a:pt x="705007" y="-53488"/>
                          <a:pt x="921894" y="16891"/>
                          <a:pt x="1047427" y="0"/>
                        </a:cubicBezTo>
                        <a:cubicBezTo>
                          <a:pt x="1172960" y="-16891"/>
                          <a:pt x="1370080" y="27623"/>
                          <a:pt x="1664155" y="0"/>
                        </a:cubicBezTo>
                        <a:cubicBezTo>
                          <a:pt x="1695158" y="-6576"/>
                          <a:pt x="1716479" y="22629"/>
                          <a:pt x="1719454" y="55299"/>
                        </a:cubicBezTo>
                        <a:cubicBezTo>
                          <a:pt x="1744471" y="114582"/>
                          <a:pt x="1711733" y="213834"/>
                          <a:pt x="1719454" y="276490"/>
                        </a:cubicBezTo>
                        <a:cubicBezTo>
                          <a:pt x="1726956" y="309894"/>
                          <a:pt x="1699351" y="332792"/>
                          <a:pt x="1664155" y="331789"/>
                        </a:cubicBezTo>
                        <a:cubicBezTo>
                          <a:pt x="1453163" y="351188"/>
                          <a:pt x="1316777" y="313682"/>
                          <a:pt x="1160047" y="331789"/>
                        </a:cubicBezTo>
                        <a:cubicBezTo>
                          <a:pt x="1003317" y="349896"/>
                          <a:pt x="861471" y="278261"/>
                          <a:pt x="607673" y="331789"/>
                        </a:cubicBezTo>
                        <a:cubicBezTo>
                          <a:pt x="353875" y="385317"/>
                          <a:pt x="318126" y="315197"/>
                          <a:pt x="55299" y="331789"/>
                        </a:cubicBezTo>
                        <a:cubicBezTo>
                          <a:pt x="25855" y="330736"/>
                          <a:pt x="-3680" y="310874"/>
                          <a:pt x="0" y="276490"/>
                        </a:cubicBezTo>
                        <a:cubicBezTo>
                          <a:pt x="-7400" y="219380"/>
                          <a:pt x="21340" y="158084"/>
                          <a:pt x="0" y="552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2" name="Rectangle: Rounded Corners 3241">
            <a:extLst>
              <a:ext uri="{FF2B5EF4-FFF2-40B4-BE49-F238E27FC236}">
                <a16:creationId xmlns:a16="http://schemas.microsoft.com/office/drawing/2014/main" id="{D98B3E16-6FB2-43E2-80E0-4AA798DC6BF6}"/>
              </a:ext>
            </a:extLst>
          </p:cNvPr>
          <p:cNvSpPr/>
          <p:nvPr/>
        </p:nvSpPr>
        <p:spPr>
          <a:xfrm>
            <a:off x="5889222" y="1188683"/>
            <a:ext cx="1677313" cy="127584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4" name="Rectangle: Rounded Corners 3243">
            <a:extLst>
              <a:ext uri="{FF2B5EF4-FFF2-40B4-BE49-F238E27FC236}">
                <a16:creationId xmlns:a16="http://schemas.microsoft.com/office/drawing/2014/main" id="{7FFFA8FA-85F7-55EF-04E0-64CF2B6267B0}"/>
              </a:ext>
            </a:extLst>
          </p:cNvPr>
          <p:cNvSpPr/>
          <p:nvPr/>
        </p:nvSpPr>
        <p:spPr>
          <a:xfrm>
            <a:off x="2564446" y="3413625"/>
            <a:ext cx="1803323" cy="643228"/>
          </a:xfrm>
          <a:prstGeom prst="roundRect">
            <a:avLst/>
          </a:prstGeom>
          <a:noFill/>
          <a:ln w="6350">
            <a:solidFill>
              <a:schemeClr val="tx2">
                <a:lumMod val="5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4090789614">
                  <a:custGeom>
                    <a:avLst/>
                    <a:gdLst>
                      <a:gd name="connsiteX0" fmla="*/ 0 w 1710410"/>
                      <a:gd name="connsiteY0" fmla="*/ 212646 h 1275848"/>
                      <a:gd name="connsiteX1" fmla="*/ 212646 w 1710410"/>
                      <a:gd name="connsiteY1" fmla="*/ 0 h 1275848"/>
                      <a:gd name="connsiteX2" fmla="*/ 653870 w 1710410"/>
                      <a:gd name="connsiteY2" fmla="*/ 0 h 1275848"/>
                      <a:gd name="connsiteX3" fmla="*/ 1107945 w 1710410"/>
                      <a:gd name="connsiteY3" fmla="*/ 0 h 1275848"/>
                      <a:gd name="connsiteX4" fmla="*/ 1497764 w 1710410"/>
                      <a:gd name="connsiteY4" fmla="*/ 0 h 1275848"/>
                      <a:gd name="connsiteX5" fmla="*/ 1710410 w 1710410"/>
                      <a:gd name="connsiteY5" fmla="*/ 212646 h 1275848"/>
                      <a:gd name="connsiteX6" fmla="*/ 1710410 w 1710410"/>
                      <a:gd name="connsiteY6" fmla="*/ 629418 h 1275848"/>
                      <a:gd name="connsiteX7" fmla="*/ 1710410 w 1710410"/>
                      <a:gd name="connsiteY7" fmla="*/ 1063202 h 1275848"/>
                      <a:gd name="connsiteX8" fmla="*/ 1497764 w 1710410"/>
                      <a:gd name="connsiteY8" fmla="*/ 1275848 h 1275848"/>
                      <a:gd name="connsiteX9" fmla="*/ 1095094 w 1710410"/>
                      <a:gd name="connsiteY9" fmla="*/ 1275848 h 1275848"/>
                      <a:gd name="connsiteX10" fmla="*/ 692423 w 1710410"/>
                      <a:gd name="connsiteY10" fmla="*/ 1275848 h 1275848"/>
                      <a:gd name="connsiteX11" fmla="*/ 212646 w 1710410"/>
                      <a:gd name="connsiteY11" fmla="*/ 1275848 h 1275848"/>
                      <a:gd name="connsiteX12" fmla="*/ 0 w 1710410"/>
                      <a:gd name="connsiteY12" fmla="*/ 1063202 h 1275848"/>
                      <a:gd name="connsiteX13" fmla="*/ 0 w 1710410"/>
                      <a:gd name="connsiteY13" fmla="*/ 629418 h 1275848"/>
                      <a:gd name="connsiteX14" fmla="*/ 0 w 1710410"/>
                      <a:gd name="connsiteY14" fmla="*/ 212646 h 1275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10410" h="1275848" extrusionOk="0">
                        <a:moveTo>
                          <a:pt x="0" y="212646"/>
                        </a:moveTo>
                        <a:cubicBezTo>
                          <a:pt x="3350" y="94566"/>
                          <a:pt x="75131" y="18388"/>
                          <a:pt x="212646" y="0"/>
                        </a:cubicBezTo>
                        <a:cubicBezTo>
                          <a:pt x="304982" y="-33183"/>
                          <a:pt x="558025" y="5958"/>
                          <a:pt x="653870" y="0"/>
                        </a:cubicBezTo>
                        <a:cubicBezTo>
                          <a:pt x="749715" y="-5958"/>
                          <a:pt x="1013839" y="54315"/>
                          <a:pt x="1107945" y="0"/>
                        </a:cubicBezTo>
                        <a:cubicBezTo>
                          <a:pt x="1202052" y="-54315"/>
                          <a:pt x="1327023" y="27667"/>
                          <a:pt x="1497764" y="0"/>
                        </a:cubicBezTo>
                        <a:cubicBezTo>
                          <a:pt x="1626929" y="1024"/>
                          <a:pt x="1697682" y="80822"/>
                          <a:pt x="1710410" y="212646"/>
                        </a:cubicBezTo>
                        <a:cubicBezTo>
                          <a:pt x="1734700" y="398257"/>
                          <a:pt x="1663568" y="470819"/>
                          <a:pt x="1710410" y="629418"/>
                        </a:cubicBezTo>
                        <a:cubicBezTo>
                          <a:pt x="1757252" y="788017"/>
                          <a:pt x="1680201" y="968842"/>
                          <a:pt x="1710410" y="1063202"/>
                        </a:cubicBezTo>
                        <a:cubicBezTo>
                          <a:pt x="1720903" y="1185824"/>
                          <a:pt x="1596284" y="1301968"/>
                          <a:pt x="1497764" y="1275848"/>
                        </a:cubicBezTo>
                        <a:cubicBezTo>
                          <a:pt x="1398219" y="1277065"/>
                          <a:pt x="1207725" y="1252719"/>
                          <a:pt x="1095094" y="1275848"/>
                        </a:cubicBezTo>
                        <a:cubicBezTo>
                          <a:pt x="982463" y="1298977"/>
                          <a:pt x="878600" y="1260708"/>
                          <a:pt x="692423" y="1275848"/>
                        </a:cubicBezTo>
                        <a:cubicBezTo>
                          <a:pt x="506246" y="1290988"/>
                          <a:pt x="384781" y="1240328"/>
                          <a:pt x="212646" y="1275848"/>
                        </a:cubicBezTo>
                        <a:cubicBezTo>
                          <a:pt x="109814" y="1305144"/>
                          <a:pt x="-194" y="1197336"/>
                          <a:pt x="0" y="1063202"/>
                        </a:cubicBezTo>
                        <a:cubicBezTo>
                          <a:pt x="-5037" y="876917"/>
                          <a:pt x="35622" y="792328"/>
                          <a:pt x="0" y="629418"/>
                        </a:cubicBezTo>
                        <a:cubicBezTo>
                          <a:pt x="-35622" y="466508"/>
                          <a:pt x="22072" y="316352"/>
                          <a:pt x="0" y="2126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3510F8AD-BC3D-54F1-522F-1DC25006C386}"/>
              </a:ext>
            </a:extLst>
          </p:cNvPr>
          <p:cNvGrpSpPr/>
          <p:nvPr/>
        </p:nvGrpSpPr>
        <p:grpSpPr>
          <a:xfrm>
            <a:off x="8150272" y="1643119"/>
            <a:ext cx="644634" cy="546457"/>
            <a:chOff x="6732165" y="418162"/>
            <a:chExt cx="644634" cy="546457"/>
          </a:xfrm>
        </p:grpSpPr>
        <p:sp>
          <p:nvSpPr>
            <p:cNvPr id="27" name="Google Shape;898;p88">
              <a:extLst>
                <a:ext uri="{FF2B5EF4-FFF2-40B4-BE49-F238E27FC236}">
                  <a16:creationId xmlns:a16="http://schemas.microsoft.com/office/drawing/2014/main" id="{E6505BF1-C06C-1F15-88F8-FF2C417FB334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CD96A8B0-4457-FB5A-DEF1-256DA6E846CD}"/>
                </a:ext>
              </a:extLst>
            </p:cNvPr>
            <p:cNvSpPr txBox="1"/>
            <p:nvPr/>
          </p:nvSpPr>
          <p:spPr>
            <a:xfrm>
              <a:off x="6732165" y="618066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54C951C1-EE9C-7AA6-EAC6-96A26A60BA2E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2B78A45-206F-EC66-90A8-5E3298B843A2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35" name="Google Shape;1486;p114">
                  <a:extLst>
                    <a:ext uri="{FF2B5EF4-FFF2-40B4-BE49-F238E27FC236}">
                      <a16:creationId xmlns:a16="http://schemas.microsoft.com/office/drawing/2014/main" id="{E3FCFA07-2A20-4357-96D3-8A9A8C2EE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9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1487;p114">
                  <a:extLst>
                    <a:ext uri="{FF2B5EF4-FFF2-40B4-BE49-F238E27FC236}">
                      <a16:creationId xmlns:a16="http://schemas.microsoft.com/office/drawing/2014/main" id="{1E0E621C-9375-85EB-C569-0509BF183A15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1487;p114">
                  <a:extLst>
                    <a:ext uri="{FF2B5EF4-FFF2-40B4-BE49-F238E27FC236}">
                      <a16:creationId xmlns:a16="http://schemas.microsoft.com/office/drawing/2014/main" id="{6DBC7896-B673-B804-CFDA-EECEA25C4D19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028E7CA-C248-BA57-6B68-3EC7F30561F7}"/>
                  </a:ext>
                </a:extLst>
              </p:cNvPr>
              <p:cNvSpPr/>
              <p:nvPr/>
            </p:nvSpPr>
            <p:spPr>
              <a:xfrm>
                <a:off x="6958127" y="726716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2" name="Left Brace 521">
            <a:extLst>
              <a:ext uri="{FF2B5EF4-FFF2-40B4-BE49-F238E27FC236}">
                <a16:creationId xmlns:a16="http://schemas.microsoft.com/office/drawing/2014/main" id="{7B24061A-B647-D624-D14F-75546963957F}"/>
              </a:ext>
            </a:extLst>
          </p:cNvPr>
          <p:cNvSpPr/>
          <p:nvPr/>
        </p:nvSpPr>
        <p:spPr>
          <a:xfrm rot="10800000">
            <a:off x="7806983" y="1219054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42C1B409-8D79-7E2D-6DF4-FF06AE5CFAEA}"/>
              </a:ext>
            </a:extLst>
          </p:cNvPr>
          <p:cNvGrpSpPr/>
          <p:nvPr/>
        </p:nvGrpSpPr>
        <p:grpSpPr>
          <a:xfrm>
            <a:off x="8150272" y="3192434"/>
            <a:ext cx="644634" cy="553717"/>
            <a:chOff x="6732165" y="410902"/>
            <a:chExt cx="644634" cy="553717"/>
          </a:xfrm>
        </p:grpSpPr>
        <p:sp>
          <p:nvSpPr>
            <p:cNvPr id="524" name="Google Shape;898;p88">
              <a:extLst>
                <a:ext uri="{FF2B5EF4-FFF2-40B4-BE49-F238E27FC236}">
                  <a16:creationId xmlns:a16="http://schemas.microsoft.com/office/drawing/2014/main" id="{46B1B6EF-A156-AF53-C0E1-30AEF022301B}"/>
                </a:ext>
              </a:extLst>
            </p:cNvPr>
            <p:cNvSpPr txBox="1"/>
            <p:nvPr/>
          </p:nvSpPr>
          <p:spPr>
            <a:xfrm>
              <a:off x="6999609" y="770309"/>
              <a:ext cx="377190" cy="194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6"/>
                  </a:solidFill>
                  <a:latin typeface="+mj-lt"/>
                  <a:ea typeface="Montserrat"/>
                  <a:cs typeface="+mj-lt"/>
                  <a:sym typeface="Montserrat"/>
                </a:rPr>
                <a:t>Time</a:t>
              </a:r>
            </a:p>
          </p:txBody>
        </p:sp>
        <p:sp>
          <p:nvSpPr>
            <p:cNvPr id="525" name="Google Shape;898;p88">
              <a:extLst>
                <a:ext uri="{FF2B5EF4-FFF2-40B4-BE49-F238E27FC236}">
                  <a16:creationId xmlns:a16="http://schemas.microsoft.com/office/drawing/2014/main" id="{53F1D403-6BCD-4890-9940-EEA63858C8A2}"/>
                </a:ext>
              </a:extLst>
            </p:cNvPr>
            <p:cNvSpPr txBox="1"/>
            <p:nvPr/>
          </p:nvSpPr>
          <p:spPr>
            <a:xfrm>
              <a:off x="6732165" y="410902"/>
              <a:ext cx="263041" cy="16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tx1"/>
                  </a:solidFill>
                  <a:latin typeface="+mj-lt"/>
                  <a:ea typeface="Montserrat"/>
                  <a:cs typeface="+mj-lt"/>
                  <a:sym typeface="Montserrat"/>
                </a:rPr>
                <a:t>Avg</a:t>
              </a:r>
            </a:p>
          </p:txBody>
        </p: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C2318C80-4D06-25E6-7F59-C98383622803}"/>
                </a:ext>
              </a:extLst>
            </p:cNvPr>
            <p:cNvGrpSpPr/>
            <p:nvPr/>
          </p:nvGrpSpPr>
          <p:grpSpPr>
            <a:xfrm>
              <a:off x="6942984" y="418162"/>
              <a:ext cx="432837" cy="366787"/>
              <a:chOff x="6942984" y="418162"/>
              <a:chExt cx="1684972" cy="366787"/>
            </a:xfrm>
          </p:grpSpPr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B25B1C07-0001-7E7A-DDAC-CC4D7EB26A9B}"/>
                  </a:ext>
                </a:extLst>
              </p:cNvPr>
              <p:cNvGrpSpPr/>
              <p:nvPr/>
            </p:nvGrpSpPr>
            <p:grpSpPr>
              <a:xfrm>
                <a:off x="6942984" y="418162"/>
                <a:ext cx="1684972" cy="366787"/>
                <a:chOff x="4455937" y="3736992"/>
                <a:chExt cx="1684972" cy="366787"/>
              </a:xfrm>
            </p:grpSpPr>
            <p:cxnSp>
              <p:nvCxnSpPr>
                <p:cNvPr id="532" name="Google Shape;1486;p114">
                  <a:extLst>
                    <a:ext uri="{FF2B5EF4-FFF2-40B4-BE49-F238E27FC236}">
                      <a16:creationId xmlns:a16="http://schemas.microsoft.com/office/drawing/2014/main" id="{A450B718-3F46-CB35-A850-1FF1B5D38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778" y="3736992"/>
                  <a:ext cx="0" cy="366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7" name="Google Shape;1487;p114">
                  <a:extLst>
                    <a:ext uri="{FF2B5EF4-FFF2-40B4-BE49-F238E27FC236}">
                      <a16:creationId xmlns:a16="http://schemas.microsoft.com/office/drawing/2014/main" id="{774DFC02-1F1D-E88C-BEAB-2DAB9C213168}"/>
                    </a:ext>
                  </a:extLst>
                </p:cNvPr>
                <p:cNvCxnSpPr/>
                <p:nvPr/>
              </p:nvCxnSpPr>
              <p:spPr>
                <a:xfrm flipH="1">
                  <a:off x="4461969" y="4100359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1487;p114">
                  <a:extLst>
                    <a:ext uri="{FF2B5EF4-FFF2-40B4-BE49-F238E27FC236}">
                      <a16:creationId xmlns:a16="http://schemas.microsoft.com/office/drawing/2014/main" id="{71DDF20B-1122-FD8B-B8FE-7E698070D0E9}"/>
                    </a:ext>
                  </a:extLst>
                </p:cNvPr>
                <p:cNvCxnSpPr/>
                <p:nvPr/>
              </p:nvCxnSpPr>
              <p:spPr>
                <a:xfrm flipH="1">
                  <a:off x="4455937" y="3736992"/>
                  <a:ext cx="167894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A16500D-856B-9C21-134C-5A398CB6FC49}"/>
                  </a:ext>
                </a:extLst>
              </p:cNvPr>
              <p:cNvSpPr/>
              <p:nvPr/>
            </p:nvSpPr>
            <p:spPr>
              <a:xfrm>
                <a:off x="6958127" y="467698"/>
                <a:ext cx="1648367" cy="15306"/>
              </a:xfrm>
              <a:custGeom>
                <a:avLst/>
                <a:gdLst>
                  <a:gd name="connsiteX0" fmla="*/ 0 w 1648366"/>
                  <a:gd name="connsiteY0" fmla="*/ 12233 h 15306"/>
                  <a:gd name="connsiteX1" fmla="*/ 339459 w 1648366"/>
                  <a:gd name="connsiteY1" fmla="*/ 3058 h 15306"/>
                  <a:gd name="connsiteX2" fmla="*/ 721734 w 1648366"/>
                  <a:gd name="connsiteY2" fmla="*/ 15291 h 15306"/>
                  <a:gd name="connsiteX3" fmla="*/ 1204928 w 1648366"/>
                  <a:gd name="connsiteY3" fmla="*/ 0 h 15306"/>
                  <a:gd name="connsiteX4" fmla="*/ 1648366 w 1648366"/>
                  <a:gd name="connsiteY4" fmla="*/ 3058 h 1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8366" h="15306">
                    <a:moveTo>
                      <a:pt x="0" y="12233"/>
                    </a:moveTo>
                    <a:cubicBezTo>
                      <a:pt x="109585" y="7390"/>
                      <a:pt x="339459" y="3058"/>
                      <a:pt x="339459" y="3058"/>
                    </a:cubicBezTo>
                    <a:cubicBezTo>
                      <a:pt x="459748" y="3568"/>
                      <a:pt x="577489" y="15801"/>
                      <a:pt x="721734" y="15291"/>
                    </a:cubicBezTo>
                    <a:cubicBezTo>
                      <a:pt x="865979" y="14781"/>
                      <a:pt x="1204928" y="0"/>
                      <a:pt x="1204928" y="0"/>
                    </a:cubicBezTo>
                    <a:lnTo>
                      <a:pt x="1648366" y="3058"/>
                    </a:lnTo>
                  </a:path>
                </a:pathLst>
              </a:cu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0" name="Left Brace 539">
            <a:extLst>
              <a:ext uri="{FF2B5EF4-FFF2-40B4-BE49-F238E27FC236}">
                <a16:creationId xmlns:a16="http://schemas.microsoft.com/office/drawing/2014/main" id="{5D80A769-050B-DE1D-376D-4EBDFEA55432}"/>
              </a:ext>
            </a:extLst>
          </p:cNvPr>
          <p:cNvSpPr/>
          <p:nvPr/>
        </p:nvSpPr>
        <p:spPr>
          <a:xfrm rot="10800000">
            <a:off x="7806983" y="2775629"/>
            <a:ext cx="257684" cy="1225696"/>
          </a:xfrm>
          <a:prstGeom prst="lef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6828DC81-AF68-353B-6B38-12563CA16C21}"/>
              </a:ext>
            </a:extLst>
          </p:cNvPr>
          <p:cNvCxnSpPr>
            <a:cxnSpLocks/>
            <a:stCxn id="3222" idx="2"/>
            <a:endCxn id="3197" idx="1"/>
          </p:cNvCxnSpPr>
          <p:nvPr/>
        </p:nvCxnSpPr>
        <p:spPr>
          <a:xfrm>
            <a:off x="5068632" y="2464531"/>
            <a:ext cx="421579" cy="419205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id="{3B267D06-407C-3234-474D-8B5CFD83F498}"/>
              </a:ext>
            </a:extLst>
          </p:cNvPr>
          <p:cNvCxnSpPr>
            <a:cxnSpLocks/>
            <a:stCxn id="565" idx="1"/>
            <a:endCxn id="3196" idx="3"/>
          </p:cNvCxnSpPr>
          <p:nvPr/>
        </p:nvCxnSpPr>
        <p:spPr>
          <a:xfrm flipH="1">
            <a:off x="2184573" y="1826607"/>
            <a:ext cx="373520" cy="27497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8239CA43-EE5F-3216-5B14-78D070989CDA}"/>
              </a:ext>
            </a:extLst>
          </p:cNvPr>
          <p:cNvCxnSpPr>
            <a:cxnSpLocks/>
            <a:stCxn id="3242" idx="2"/>
            <a:endCxn id="558" idx="0"/>
          </p:cNvCxnSpPr>
          <p:nvPr/>
        </p:nvCxnSpPr>
        <p:spPr>
          <a:xfrm>
            <a:off x="6727879" y="2464531"/>
            <a:ext cx="151337" cy="810441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5A4D1692-26BD-55AA-87AB-31519E61F30F}"/>
              </a:ext>
            </a:extLst>
          </p:cNvPr>
          <p:cNvCxnSpPr>
            <a:cxnSpLocks/>
            <a:stCxn id="558" idx="1"/>
            <a:endCxn id="3244" idx="3"/>
          </p:cNvCxnSpPr>
          <p:nvPr/>
        </p:nvCxnSpPr>
        <p:spPr>
          <a:xfrm flipH="1">
            <a:off x="4367769" y="3638149"/>
            <a:ext cx="1839328" cy="97090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389FB882-8CD3-1DCD-4992-7E7945A99379}"/>
              </a:ext>
            </a:extLst>
          </p:cNvPr>
          <p:cNvCxnSpPr>
            <a:cxnSpLocks/>
            <a:stCxn id="3197" idx="1"/>
            <a:endCxn id="3224" idx="3"/>
          </p:cNvCxnSpPr>
          <p:nvPr/>
        </p:nvCxnSpPr>
        <p:spPr>
          <a:xfrm flipH="1">
            <a:off x="4283899" y="2883736"/>
            <a:ext cx="1206312" cy="35724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6" name="Straight Arrow Connector 3205">
            <a:extLst>
              <a:ext uri="{FF2B5EF4-FFF2-40B4-BE49-F238E27FC236}">
                <a16:creationId xmlns:a16="http://schemas.microsoft.com/office/drawing/2014/main" id="{4512E966-9043-C17D-A592-FACE821A7FDC}"/>
              </a:ext>
            </a:extLst>
          </p:cNvPr>
          <p:cNvCxnSpPr>
            <a:cxnSpLocks/>
            <a:stCxn id="3196" idx="3"/>
            <a:endCxn id="572" idx="1"/>
          </p:cNvCxnSpPr>
          <p:nvPr/>
        </p:nvCxnSpPr>
        <p:spPr>
          <a:xfrm>
            <a:off x="2184573" y="2101581"/>
            <a:ext cx="379872" cy="802706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7" name="Straight Arrow Connector 3216">
            <a:extLst>
              <a:ext uri="{FF2B5EF4-FFF2-40B4-BE49-F238E27FC236}">
                <a16:creationId xmlns:a16="http://schemas.microsoft.com/office/drawing/2014/main" id="{E9CD3AD5-A6F1-4FA2-896B-A6F56DC3AFF5}"/>
              </a:ext>
            </a:extLst>
          </p:cNvPr>
          <p:cNvCxnSpPr>
            <a:cxnSpLocks/>
          </p:cNvCxnSpPr>
          <p:nvPr/>
        </p:nvCxnSpPr>
        <p:spPr>
          <a:xfrm flipV="1">
            <a:off x="8600863" y="3298115"/>
            <a:ext cx="0" cy="240463"/>
          </a:xfrm>
          <a:prstGeom prst="straightConnector1">
            <a:avLst/>
          </a:prstGeom>
          <a:ln w="12700">
            <a:solidFill>
              <a:schemeClr val="bg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8;p88"/>
          <p:cNvSpPr txBox="1"/>
          <p:nvPr/>
        </p:nvSpPr>
        <p:spPr>
          <a:xfrm>
            <a:off x="541548" y="1881355"/>
            <a:ext cx="4100076" cy="11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0" strike="noStrike" cap="none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Use </a:t>
            </a:r>
            <a:r>
              <a:rPr lang="en-US" sz="3200" i="0" strike="noStrike" cap="none" dirty="0" err="1">
                <a:solidFill>
                  <a:schemeClr val="bg2"/>
                </a:solidFill>
                <a:latin typeface="+mj-lt"/>
                <a:ea typeface="Montserrat"/>
                <a:cs typeface="+mj-lt"/>
                <a:sym typeface="Montserrat"/>
              </a:rPr>
              <a:t>run:ai</a:t>
            </a:r>
            <a:r>
              <a:rPr lang="en-US" sz="3200" i="0" strike="noStrike" cap="none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!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  <a:ea typeface="Montserrat"/>
                <a:cs typeface="+mj-lt"/>
                <a:sym typeface="Montserrat"/>
              </a:rPr>
              <a:t>Thank you!</a:t>
            </a:r>
            <a:endParaRPr lang="en-US" sz="3200" i="0" strike="noStrike" cap="none" dirty="0">
              <a:solidFill>
                <a:schemeClr val="bg1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594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Utilization vs Allocation</a:t>
            </a:r>
            <a:endParaRPr lang="en-GB" dirty="0"/>
          </a:p>
        </p:txBody>
      </p:sp>
      <p:sp>
        <p:nvSpPr>
          <p:cNvPr id="2" name="Google Shape;898;p88">
            <a:extLst>
              <a:ext uri="{FF2B5EF4-FFF2-40B4-BE49-F238E27FC236}">
                <a16:creationId xmlns:a16="http://schemas.microsoft.com/office/drawing/2014/main" id="{FE1FC3D6-362C-D411-F892-4783A915F9F9}"/>
              </a:ext>
            </a:extLst>
          </p:cNvPr>
          <p:cNvSpPr txBox="1"/>
          <p:nvPr/>
        </p:nvSpPr>
        <p:spPr>
          <a:xfrm>
            <a:off x="587269" y="847950"/>
            <a:ext cx="6791429" cy="26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People sometimes confuse utilization for allocation, but they are not the same.</a:t>
            </a:r>
            <a:endParaRPr lang="en-US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3" name="Google Shape;898;p88">
            <a:extLst>
              <a:ext uri="{FF2B5EF4-FFF2-40B4-BE49-F238E27FC236}">
                <a16:creationId xmlns:a16="http://schemas.microsoft.com/office/drawing/2014/main" id="{73391BA4-910D-141E-50BE-D5359D2E53FA}"/>
              </a:ext>
            </a:extLst>
          </p:cNvPr>
          <p:cNvSpPr txBox="1"/>
          <p:nvPr/>
        </p:nvSpPr>
        <p:spPr>
          <a:xfrm>
            <a:off x="587269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Allocation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assignment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for use.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26" name="Google Shape;1487;p114">
            <a:extLst>
              <a:ext uri="{FF2B5EF4-FFF2-40B4-BE49-F238E27FC236}">
                <a16:creationId xmlns:a16="http://schemas.microsoft.com/office/drawing/2014/main" id="{4962E700-F1D4-61C4-8339-8B8C0423180B}"/>
              </a:ext>
            </a:extLst>
          </p:cNvPr>
          <p:cNvCxnSpPr>
            <a:cxnSpLocks/>
          </p:cNvCxnSpPr>
          <p:nvPr/>
        </p:nvCxnSpPr>
        <p:spPr>
          <a:xfrm flipH="1">
            <a:off x="1374152" y="3652956"/>
            <a:ext cx="2272507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898;p88">
            <a:extLst>
              <a:ext uri="{FF2B5EF4-FFF2-40B4-BE49-F238E27FC236}">
                <a16:creationId xmlns:a16="http://schemas.microsoft.com/office/drawing/2014/main" id="{381A3D1A-EEBE-0D01-3947-4E47EB738BDC}"/>
              </a:ext>
            </a:extLst>
          </p:cNvPr>
          <p:cNvSpPr txBox="1"/>
          <p:nvPr/>
        </p:nvSpPr>
        <p:spPr>
          <a:xfrm>
            <a:off x="1694553" y="3687629"/>
            <a:ext cx="1584513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 GPU is assigned for use</a:t>
            </a:r>
          </a:p>
        </p:txBody>
      </p:sp>
      <p:pic>
        <p:nvPicPr>
          <p:cNvPr id="43" name="Graphic 42" descr="Office worker female with solid fill">
            <a:extLst>
              <a:ext uri="{FF2B5EF4-FFF2-40B4-BE49-F238E27FC236}">
                <a16:creationId xmlns:a16="http://schemas.microsoft.com/office/drawing/2014/main" id="{0266E7C0-76E2-837F-BAA1-75F61B041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52" y="2095842"/>
            <a:ext cx="510638" cy="510638"/>
          </a:xfrm>
          <a:prstGeom prst="rect">
            <a:avLst/>
          </a:prstGeom>
        </p:spPr>
      </p:pic>
      <p:pic>
        <p:nvPicPr>
          <p:cNvPr id="44" name="Graphic 43" descr="Office worker male with solid fill">
            <a:extLst>
              <a:ext uri="{FF2B5EF4-FFF2-40B4-BE49-F238E27FC236}">
                <a16:creationId xmlns:a16="http://schemas.microsoft.com/office/drawing/2014/main" id="{DB6FCA02-6A6A-2575-D85A-31283C41B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652" y="2592498"/>
            <a:ext cx="510638" cy="510638"/>
          </a:xfrm>
          <a:prstGeom prst="rect">
            <a:avLst/>
          </a:prstGeom>
        </p:spPr>
      </p:pic>
      <p:cxnSp>
        <p:nvCxnSpPr>
          <p:cNvPr id="48" name="Google Shape;1486;p114">
            <a:extLst>
              <a:ext uri="{FF2B5EF4-FFF2-40B4-BE49-F238E27FC236}">
                <a16:creationId xmlns:a16="http://schemas.microsoft.com/office/drawing/2014/main" id="{55FF66D5-1245-A76C-D9DE-05838BD1BD10}"/>
              </a:ext>
            </a:extLst>
          </p:cNvPr>
          <p:cNvCxnSpPr>
            <a:cxnSpLocks/>
          </p:cNvCxnSpPr>
          <p:nvPr/>
        </p:nvCxnSpPr>
        <p:spPr>
          <a:xfrm>
            <a:off x="1374152" y="2110368"/>
            <a:ext cx="0" cy="1542588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" name="Graphic 49" descr="Female Profile with solid fill">
            <a:extLst>
              <a:ext uri="{FF2B5EF4-FFF2-40B4-BE49-F238E27FC236}">
                <a16:creationId xmlns:a16="http://schemas.microsoft.com/office/drawing/2014/main" id="{493EDA4D-9766-7344-AA07-83C5A1655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557" y="3158357"/>
            <a:ext cx="514746" cy="514746"/>
          </a:xfrm>
          <a:prstGeom prst="rect">
            <a:avLst/>
          </a:prstGeom>
        </p:spPr>
      </p:pic>
      <p:sp>
        <p:nvSpPr>
          <p:cNvPr id="57" name="Google Shape;898;p88">
            <a:extLst>
              <a:ext uri="{FF2B5EF4-FFF2-40B4-BE49-F238E27FC236}">
                <a16:creationId xmlns:a16="http://schemas.microsoft.com/office/drawing/2014/main" id="{D8EE1C56-E0D4-687F-E964-F41368BA4E8E}"/>
              </a:ext>
            </a:extLst>
          </p:cNvPr>
          <p:cNvSpPr txBox="1"/>
          <p:nvPr/>
        </p:nvSpPr>
        <p:spPr>
          <a:xfrm>
            <a:off x="626431" y="1947642"/>
            <a:ext cx="733795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Data Scientist</a:t>
            </a:r>
            <a:endParaRPr lang="en-US" sz="10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B5285C27-24F4-CF98-861E-36AFEF70A480}"/>
              </a:ext>
            </a:extLst>
          </p:cNvPr>
          <p:cNvGrpSpPr/>
          <p:nvPr/>
        </p:nvGrpSpPr>
        <p:grpSpPr>
          <a:xfrm>
            <a:off x="1395149" y="2186205"/>
            <a:ext cx="1118049" cy="348117"/>
            <a:chOff x="1253821" y="2186205"/>
            <a:chExt cx="1118049" cy="348117"/>
          </a:xfrm>
        </p:grpSpPr>
        <p:sp>
          <p:nvSpPr>
            <p:cNvPr id="28" name="Google Shape;898;p88">
              <a:extLst>
                <a:ext uri="{FF2B5EF4-FFF2-40B4-BE49-F238E27FC236}">
                  <a16:creationId xmlns:a16="http://schemas.microsoft.com/office/drawing/2014/main" id="{F485E16F-FDB2-D360-793A-AD9C415EFEE3}"/>
                </a:ext>
              </a:extLst>
            </p:cNvPr>
            <p:cNvSpPr txBox="1"/>
            <p:nvPr/>
          </p:nvSpPr>
          <p:spPr>
            <a:xfrm>
              <a:off x="1620369" y="2256021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71F21A5-C56E-1CA1-2E4A-CA1D0435B275}"/>
                </a:ext>
              </a:extLst>
            </p:cNvPr>
            <p:cNvSpPr/>
            <p:nvPr/>
          </p:nvSpPr>
          <p:spPr>
            <a:xfrm>
              <a:off x="1253821" y="2186205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F213C46A-0882-6614-FB85-07C65537E716}"/>
              </a:ext>
            </a:extLst>
          </p:cNvPr>
          <p:cNvGrpSpPr/>
          <p:nvPr/>
        </p:nvGrpSpPr>
        <p:grpSpPr>
          <a:xfrm>
            <a:off x="2528610" y="2732806"/>
            <a:ext cx="1118049" cy="348117"/>
            <a:chOff x="2387282" y="2689922"/>
            <a:chExt cx="1118049" cy="348117"/>
          </a:xfrm>
        </p:grpSpPr>
        <p:sp>
          <p:nvSpPr>
            <p:cNvPr id="515" name="Google Shape;898;p88">
              <a:extLst>
                <a:ext uri="{FF2B5EF4-FFF2-40B4-BE49-F238E27FC236}">
                  <a16:creationId xmlns:a16="http://schemas.microsoft.com/office/drawing/2014/main" id="{491CE22D-D4E9-2ED6-57A6-E1ABB724C230}"/>
                </a:ext>
              </a:extLst>
            </p:cNvPr>
            <p:cNvSpPr txBox="1"/>
            <p:nvPr/>
          </p:nvSpPr>
          <p:spPr>
            <a:xfrm>
              <a:off x="2753830" y="2759738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5"/>
                  </a:solidFill>
                  <a:latin typeface="+mj-lt"/>
                  <a:ea typeface="Montserrat"/>
                  <a:cs typeface="+mj-lt"/>
                  <a:sym typeface="Montserrat"/>
                </a:rPr>
                <a:t>GPU-1</a:t>
              </a:r>
            </a:p>
          </p:txBody>
        </p:sp>
        <p:sp>
          <p:nvSpPr>
            <p:cNvPr id="516" name="Rectangle: Rounded Corners 515">
              <a:extLst>
                <a:ext uri="{FF2B5EF4-FFF2-40B4-BE49-F238E27FC236}">
                  <a16:creationId xmlns:a16="http://schemas.microsoft.com/office/drawing/2014/main" id="{A8CA3DE5-A903-6133-7AAE-0435D1E6BB99}"/>
                </a:ext>
              </a:extLst>
            </p:cNvPr>
            <p:cNvSpPr/>
            <p:nvPr/>
          </p:nvSpPr>
          <p:spPr>
            <a:xfrm>
              <a:off x="2387282" y="2689922"/>
              <a:ext cx="1118049" cy="34811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53BA7F4F-E37A-5A6D-2BAF-7896D1402C5B}"/>
              </a:ext>
            </a:extLst>
          </p:cNvPr>
          <p:cNvGrpSpPr/>
          <p:nvPr/>
        </p:nvGrpSpPr>
        <p:grpSpPr>
          <a:xfrm>
            <a:off x="1833783" y="3241671"/>
            <a:ext cx="1118049" cy="348117"/>
            <a:chOff x="1692455" y="3279407"/>
            <a:chExt cx="1118049" cy="348117"/>
          </a:xfrm>
        </p:grpSpPr>
        <p:sp>
          <p:nvSpPr>
            <p:cNvPr id="521" name="Google Shape;898;p88">
              <a:extLst>
                <a:ext uri="{FF2B5EF4-FFF2-40B4-BE49-F238E27FC236}">
                  <a16:creationId xmlns:a16="http://schemas.microsoft.com/office/drawing/2014/main" id="{B403B1A7-6EF8-E6C1-F83C-57BD0522B354}"/>
                </a:ext>
              </a:extLst>
            </p:cNvPr>
            <p:cNvSpPr txBox="1"/>
            <p:nvPr/>
          </p:nvSpPr>
          <p:spPr>
            <a:xfrm>
              <a:off x="2059003" y="3349223"/>
              <a:ext cx="422281" cy="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4" tIns="9144" rIns="9144" bIns="9144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accent4"/>
                  </a:solidFill>
                  <a:latin typeface="+mj-lt"/>
                  <a:ea typeface="Montserrat"/>
                  <a:cs typeface="+mj-lt"/>
                  <a:sym typeface="Montserrat"/>
                </a:rPr>
                <a:t>GPU-2</a:t>
              </a:r>
            </a:p>
          </p:txBody>
        </p:sp>
        <p:sp>
          <p:nvSpPr>
            <p:cNvPr id="522" name="Rectangle: Rounded Corners 521">
              <a:extLst>
                <a:ext uri="{FF2B5EF4-FFF2-40B4-BE49-F238E27FC236}">
                  <a16:creationId xmlns:a16="http://schemas.microsoft.com/office/drawing/2014/main" id="{285752FA-A602-9656-24FC-88DD95B45F80}"/>
                </a:ext>
              </a:extLst>
            </p:cNvPr>
            <p:cNvSpPr/>
            <p:nvPr/>
          </p:nvSpPr>
          <p:spPr>
            <a:xfrm>
              <a:off x="1692455" y="3279407"/>
              <a:ext cx="1118049" cy="34811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4" name="Google Shape;898;p88">
            <a:extLst>
              <a:ext uri="{FF2B5EF4-FFF2-40B4-BE49-F238E27FC236}">
                <a16:creationId xmlns:a16="http://schemas.microsoft.com/office/drawing/2014/main" id="{EF55CBB5-640F-61C1-B9DA-B3290C1DF40B}"/>
              </a:ext>
            </a:extLst>
          </p:cNvPr>
          <p:cNvSpPr txBox="1"/>
          <p:nvPr/>
        </p:nvSpPr>
        <p:spPr>
          <a:xfrm>
            <a:off x="4604928" y="3090332"/>
            <a:ext cx="765431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GPU 2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4"/>
                </a:solidFill>
                <a:latin typeface="+mj-lt"/>
                <a:ea typeface="Montserrat"/>
                <a:cs typeface="+mj-lt"/>
                <a:sym typeface="Montserrat"/>
              </a:rPr>
              <a:t>usage</a:t>
            </a:r>
          </a:p>
        </p:txBody>
      </p:sp>
      <p:sp>
        <p:nvSpPr>
          <p:cNvPr id="567" name="Google Shape;898;p88">
            <a:extLst>
              <a:ext uri="{FF2B5EF4-FFF2-40B4-BE49-F238E27FC236}">
                <a16:creationId xmlns:a16="http://schemas.microsoft.com/office/drawing/2014/main" id="{072EEF53-8EE0-4D84-D514-612604AA9D98}"/>
              </a:ext>
            </a:extLst>
          </p:cNvPr>
          <p:cNvSpPr txBox="1"/>
          <p:nvPr/>
        </p:nvSpPr>
        <p:spPr>
          <a:xfrm>
            <a:off x="4604928" y="2089050"/>
            <a:ext cx="765431" cy="37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GPU 1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+mj-lt"/>
                <a:ea typeface="Montserrat"/>
                <a:cs typeface="+mj-lt"/>
                <a:sym typeface="Montserrat"/>
              </a:rPr>
              <a:t>usage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C07F8C9-4B9D-939B-46A8-55086DD402E2}"/>
              </a:ext>
            </a:extLst>
          </p:cNvPr>
          <p:cNvGrpSpPr/>
          <p:nvPr/>
        </p:nvGrpSpPr>
        <p:grpSpPr>
          <a:xfrm>
            <a:off x="5436218" y="2129226"/>
            <a:ext cx="2282621" cy="554916"/>
            <a:chOff x="5436218" y="2129226"/>
            <a:chExt cx="2282621" cy="554916"/>
          </a:xfrm>
        </p:grpSpPr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4FAEFD43-9933-7EEF-7252-2BB2AD0C1274}"/>
                </a:ext>
              </a:extLst>
            </p:cNvPr>
            <p:cNvSpPr/>
            <p:nvPr/>
          </p:nvSpPr>
          <p:spPr>
            <a:xfrm>
              <a:off x="5457292" y="2162380"/>
              <a:ext cx="1124531" cy="505761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1" name="Google Shape;1486;p114">
              <a:extLst>
                <a:ext uri="{FF2B5EF4-FFF2-40B4-BE49-F238E27FC236}">
                  <a16:creationId xmlns:a16="http://schemas.microsoft.com/office/drawing/2014/main" id="{D302DD64-62C7-FC04-A6AA-0B95FE31F3E2}"/>
                </a:ext>
              </a:extLst>
            </p:cNvPr>
            <p:cNvCxnSpPr>
              <a:cxnSpLocks/>
            </p:cNvCxnSpPr>
            <p:nvPr/>
          </p:nvCxnSpPr>
          <p:spPr>
            <a:xfrm>
              <a:off x="5449551" y="2131349"/>
              <a:ext cx="0" cy="552793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1487;p114">
              <a:extLst>
                <a:ext uri="{FF2B5EF4-FFF2-40B4-BE49-F238E27FC236}">
                  <a16:creationId xmlns:a16="http://schemas.microsoft.com/office/drawing/2014/main" id="{BB27D39A-A1C1-B8F8-573D-E4E789C292A0}"/>
                </a:ext>
              </a:extLst>
            </p:cNvPr>
            <p:cNvCxnSpPr/>
            <p:nvPr/>
          </p:nvCxnSpPr>
          <p:spPr>
            <a:xfrm flipH="1">
              <a:off x="5444390" y="2678988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1487;p114">
              <a:extLst>
                <a:ext uri="{FF2B5EF4-FFF2-40B4-BE49-F238E27FC236}">
                  <a16:creationId xmlns:a16="http://schemas.microsoft.com/office/drawing/2014/main" id="{957B74AB-D80F-C92C-9859-961DD1D42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218" y="2129226"/>
              <a:ext cx="2282621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487;p114">
              <a:extLst>
                <a:ext uri="{FF2B5EF4-FFF2-40B4-BE49-F238E27FC236}">
                  <a16:creationId xmlns:a16="http://schemas.microsoft.com/office/drawing/2014/main" id="{AD02BCB1-E760-DCAE-D32F-6262CDE03547}"/>
                </a:ext>
              </a:extLst>
            </p:cNvPr>
            <p:cNvCxnSpPr/>
            <p:nvPr/>
          </p:nvCxnSpPr>
          <p:spPr>
            <a:xfrm flipH="1">
              <a:off x="5444390" y="2665360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0" name="Google Shape;898;p88">
            <a:extLst>
              <a:ext uri="{FF2B5EF4-FFF2-40B4-BE49-F238E27FC236}">
                <a16:creationId xmlns:a16="http://schemas.microsoft.com/office/drawing/2014/main" id="{0929B6A1-C545-F31B-D94E-2BC7FA3ED2A5}"/>
              </a:ext>
            </a:extLst>
          </p:cNvPr>
          <p:cNvSpPr txBox="1"/>
          <p:nvPr/>
        </p:nvSpPr>
        <p:spPr>
          <a:xfrm>
            <a:off x="6548214" y="3665859"/>
            <a:ext cx="289876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A6EDB42-51DA-760D-EFE1-6C4BF0B8FB08}"/>
              </a:ext>
            </a:extLst>
          </p:cNvPr>
          <p:cNvGrpSpPr/>
          <p:nvPr/>
        </p:nvGrpSpPr>
        <p:grpSpPr>
          <a:xfrm>
            <a:off x="5436218" y="3123372"/>
            <a:ext cx="2282621" cy="552794"/>
            <a:chOff x="5436218" y="3583787"/>
            <a:chExt cx="2282621" cy="552794"/>
          </a:xfrm>
        </p:grpSpPr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EDCB7638-A3B2-E3EB-5696-18E2863A8C85}"/>
                </a:ext>
              </a:extLst>
            </p:cNvPr>
            <p:cNvSpPr/>
            <p:nvPr/>
          </p:nvSpPr>
          <p:spPr>
            <a:xfrm>
              <a:off x="5887406" y="3615936"/>
              <a:ext cx="1118049" cy="505761"/>
            </a:xfrm>
            <a:custGeom>
              <a:avLst/>
              <a:gdLst>
                <a:gd name="connsiteX0" fmla="*/ 0 w 1651000"/>
                <a:gd name="connsiteY0" fmla="*/ 15875 h 498475"/>
                <a:gd name="connsiteX1" fmla="*/ 73025 w 1651000"/>
                <a:gd name="connsiteY1" fmla="*/ 34925 h 498475"/>
                <a:gd name="connsiteX2" fmla="*/ 285750 w 1651000"/>
                <a:gd name="connsiteY2" fmla="*/ 15875 h 498475"/>
                <a:gd name="connsiteX3" fmla="*/ 355600 w 1651000"/>
                <a:gd name="connsiteY3" fmla="*/ 22225 h 498475"/>
                <a:gd name="connsiteX4" fmla="*/ 409575 w 1651000"/>
                <a:gd name="connsiteY4" fmla="*/ 6350 h 498475"/>
                <a:gd name="connsiteX5" fmla="*/ 555625 w 1651000"/>
                <a:gd name="connsiteY5" fmla="*/ 38100 h 498475"/>
                <a:gd name="connsiteX6" fmla="*/ 676275 w 1651000"/>
                <a:gd name="connsiteY6" fmla="*/ 6350 h 498475"/>
                <a:gd name="connsiteX7" fmla="*/ 796925 w 1651000"/>
                <a:gd name="connsiteY7" fmla="*/ 34925 h 498475"/>
                <a:gd name="connsiteX8" fmla="*/ 898525 w 1651000"/>
                <a:gd name="connsiteY8" fmla="*/ 3175 h 498475"/>
                <a:gd name="connsiteX9" fmla="*/ 971550 w 1651000"/>
                <a:gd name="connsiteY9" fmla="*/ 28575 h 498475"/>
                <a:gd name="connsiteX10" fmla="*/ 1076325 w 1651000"/>
                <a:gd name="connsiteY10" fmla="*/ 3175 h 498475"/>
                <a:gd name="connsiteX11" fmla="*/ 1171575 w 1651000"/>
                <a:gd name="connsiteY11" fmla="*/ 25400 h 498475"/>
                <a:gd name="connsiteX12" fmla="*/ 1219200 w 1651000"/>
                <a:gd name="connsiteY12" fmla="*/ 31750 h 498475"/>
                <a:gd name="connsiteX13" fmla="*/ 1282700 w 1651000"/>
                <a:gd name="connsiteY13" fmla="*/ 0 h 498475"/>
                <a:gd name="connsiteX14" fmla="*/ 1447800 w 1651000"/>
                <a:gd name="connsiteY14" fmla="*/ 31750 h 498475"/>
                <a:gd name="connsiteX15" fmla="*/ 1581150 w 1651000"/>
                <a:gd name="connsiteY15" fmla="*/ 0 h 498475"/>
                <a:gd name="connsiteX16" fmla="*/ 1651000 w 1651000"/>
                <a:gd name="connsiteY16" fmla="*/ 9525 h 498475"/>
                <a:gd name="connsiteX17" fmla="*/ 1647825 w 1651000"/>
                <a:gd name="connsiteY17" fmla="*/ 498475 h 498475"/>
                <a:gd name="connsiteX18" fmla="*/ 0 w 1651000"/>
                <a:gd name="connsiteY18" fmla="*/ 498475 h 498475"/>
                <a:gd name="connsiteX19" fmla="*/ 0 w 1651000"/>
                <a:gd name="connsiteY19" fmla="*/ 15875 h 49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1000" h="498475">
                  <a:moveTo>
                    <a:pt x="0" y="15875"/>
                  </a:moveTo>
                  <a:lnTo>
                    <a:pt x="73025" y="34925"/>
                  </a:lnTo>
                  <a:lnTo>
                    <a:pt x="285750" y="15875"/>
                  </a:lnTo>
                  <a:lnTo>
                    <a:pt x="355600" y="22225"/>
                  </a:lnTo>
                  <a:lnTo>
                    <a:pt x="409575" y="6350"/>
                  </a:lnTo>
                  <a:lnTo>
                    <a:pt x="555625" y="38100"/>
                  </a:lnTo>
                  <a:lnTo>
                    <a:pt x="676275" y="6350"/>
                  </a:lnTo>
                  <a:lnTo>
                    <a:pt x="796925" y="34925"/>
                  </a:lnTo>
                  <a:lnTo>
                    <a:pt x="898525" y="3175"/>
                  </a:lnTo>
                  <a:lnTo>
                    <a:pt x="971550" y="28575"/>
                  </a:lnTo>
                  <a:lnTo>
                    <a:pt x="1076325" y="3175"/>
                  </a:lnTo>
                  <a:lnTo>
                    <a:pt x="1171575" y="25400"/>
                  </a:lnTo>
                  <a:lnTo>
                    <a:pt x="1219200" y="31750"/>
                  </a:lnTo>
                  <a:lnTo>
                    <a:pt x="1282700" y="0"/>
                  </a:lnTo>
                  <a:lnTo>
                    <a:pt x="1447800" y="31750"/>
                  </a:lnTo>
                  <a:lnTo>
                    <a:pt x="1581150" y="0"/>
                  </a:lnTo>
                  <a:lnTo>
                    <a:pt x="1651000" y="9525"/>
                  </a:lnTo>
                  <a:cubicBezTo>
                    <a:pt x="1649942" y="172508"/>
                    <a:pt x="1648883" y="335492"/>
                    <a:pt x="1647825" y="498475"/>
                  </a:cubicBezTo>
                  <a:lnTo>
                    <a:pt x="0" y="498475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5" name="Google Shape;1486;p114">
              <a:extLst>
                <a:ext uri="{FF2B5EF4-FFF2-40B4-BE49-F238E27FC236}">
                  <a16:creationId xmlns:a16="http://schemas.microsoft.com/office/drawing/2014/main" id="{4ACD4852-6601-73BE-169B-CDA845901DB3}"/>
                </a:ext>
              </a:extLst>
            </p:cNvPr>
            <p:cNvCxnSpPr>
              <a:cxnSpLocks/>
            </p:cNvCxnSpPr>
            <p:nvPr/>
          </p:nvCxnSpPr>
          <p:spPr>
            <a:xfrm>
              <a:off x="5449551" y="3583787"/>
              <a:ext cx="0" cy="552794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487;p114">
              <a:extLst>
                <a:ext uri="{FF2B5EF4-FFF2-40B4-BE49-F238E27FC236}">
                  <a16:creationId xmlns:a16="http://schemas.microsoft.com/office/drawing/2014/main" id="{1311F097-F2F6-0566-5395-6AE169A0554A}"/>
                </a:ext>
              </a:extLst>
            </p:cNvPr>
            <p:cNvCxnSpPr/>
            <p:nvPr/>
          </p:nvCxnSpPr>
          <p:spPr>
            <a:xfrm flipH="1">
              <a:off x="5444390" y="4131427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487;p114">
              <a:extLst>
                <a:ext uri="{FF2B5EF4-FFF2-40B4-BE49-F238E27FC236}">
                  <a16:creationId xmlns:a16="http://schemas.microsoft.com/office/drawing/2014/main" id="{25FFBD11-900F-436E-44E8-AD23DD309124}"/>
                </a:ext>
              </a:extLst>
            </p:cNvPr>
            <p:cNvCxnSpPr/>
            <p:nvPr/>
          </p:nvCxnSpPr>
          <p:spPr>
            <a:xfrm flipH="1">
              <a:off x="5436218" y="3583787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487;p114">
              <a:extLst>
                <a:ext uri="{FF2B5EF4-FFF2-40B4-BE49-F238E27FC236}">
                  <a16:creationId xmlns:a16="http://schemas.microsoft.com/office/drawing/2014/main" id="{7A0D5206-5972-97AC-3E43-EDE8A752490F}"/>
                </a:ext>
              </a:extLst>
            </p:cNvPr>
            <p:cNvCxnSpPr/>
            <p:nvPr/>
          </p:nvCxnSpPr>
          <p:spPr>
            <a:xfrm flipH="1">
              <a:off x="5444390" y="4112868"/>
              <a:ext cx="2274449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8" name="Oval 1037">
            <a:extLst>
              <a:ext uri="{FF2B5EF4-FFF2-40B4-BE49-F238E27FC236}">
                <a16:creationId xmlns:a16="http://schemas.microsoft.com/office/drawing/2014/main" id="{563032D9-6CDD-0BCB-1C5C-D8AAFCDA90D7}"/>
              </a:ext>
            </a:extLst>
          </p:cNvPr>
          <p:cNvSpPr/>
          <p:nvPr/>
        </p:nvSpPr>
        <p:spPr>
          <a:xfrm>
            <a:off x="6548213" y="2082999"/>
            <a:ext cx="1236483" cy="64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Google Shape;898;p88">
            <a:extLst>
              <a:ext uri="{FF2B5EF4-FFF2-40B4-BE49-F238E27FC236}">
                <a16:creationId xmlns:a16="http://schemas.microsoft.com/office/drawing/2014/main" id="{B381EE2C-2CD7-A94B-98B4-2CEC03697C26}"/>
              </a:ext>
            </a:extLst>
          </p:cNvPr>
          <p:cNvSpPr txBox="1"/>
          <p:nvPr/>
        </p:nvSpPr>
        <p:spPr>
          <a:xfrm>
            <a:off x="6548214" y="2681768"/>
            <a:ext cx="289876" cy="1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Time</a:t>
            </a: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B73F4444-DCB8-81EB-6A9F-A698828A85C2}"/>
              </a:ext>
            </a:extLst>
          </p:cNvPr>
          <p:cNvSpPr/>
          <p:nvPr/>
        </p:nvSpPr>
        <p:spPr>
          <a:xfrm>
            <a:off x="2466572" y="2588206"/>
            <a:ext cx="1244161" cy="6311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Google Shape;898;p88">
            <a:extLst>
              <a:ext uri="{FF2B5EF4-FFF2-40B4-BE49-F238E27FC236}">
                <a16:creationId xmlns:a16="http://schemas.microsoft.com/office/drawing/2014/main" id="{F37A5499-B25A-34D3-035A-C17E1A263240}"/>
              </a:ext>
            </a:extLst>
          </p:cNvPr>
          <p:cNvSpPr txBox="1"/>
          <p:nvPr/>
        </p:nvSpPr>
        <p:spPr>
          <a:xfrm>
            <a:off x="3704252" y="3885714"/>
            <a:ext cx="158208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A GPU can be allocated…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cxnSp>
        <p:nvCxnSpPr>
          <p:cNvPr id="1041" name="Google Shape;1486;p114">
            <a:extLst>
              <a:ext uri="{FF2B5EF4-FFF2-40B4-BE49-F238E27FC236}">
                <a16:creationId xmlns:a16="http://schemas.microsoft.com/office/drawing/2014/main" id="{430AB288-49E3-3162-A8C9-65301E407B41}"/>
              </a:ext>
            </a:extLst>
          </p:cNvPr>
          <p:cNvCxnSpPr>
            <a:cxnSpLocks/>
            <a:stCxn id="1039" idx="4"/>
            <a:endCxn id="1040" idx="1"/>
          </p:cNvCxnSpPr>
          <p:nvPr/>
        </p:nvCxnSpPr>
        <p:spPr>
          <a:xfrm>
            <a:off x="3088653" y="3219340"/>
            <a:ext cx="615599" cy="78179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486;p114">
            <a:extLst>
              <a:ext uri="{FF2B5EF4-FFF2-40B4-BE49-F238E27FC236}">
                <a16:creationId xmlns:a16="http://schemas.microsoft.com/office/drawing/2014/main" id="{473D4DE8-423E-3FF3-50E9-396F432459C0}"/>
              </a:ext>
            </a:extLst>
          </p:cNvPr>
          <p:cNvCxnSpPr>
            <a:cxnSpLocks/>
            <a:stCxn id="1038" idx="4"/>
            <a:endCxn id="1060" idx="3"/>
          </p:cNvCxnSpPr>
          <p:nvPr/>
        </p:nvCxnSpPr>
        <p:spPr>
          <a:xfrm flipH="1">
            <a:off x="5983054" y="2728162"/>
            <a:ext cx="1183401" cy="150940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0" name="Google Shape;898;p88">
            <a:extLst>
              <a:ext uri="{FF2B5EF4-FFF2-40B4-BE49-F238E27FC236}">
                <a16:creationId xmlns:a16="http://schemas.microsoft.com/office/drawing/2014/main" id="{5A8DECA6-983F-2EE0-2CDD-45A22E201405}"/>
              </a:ext>
            </a:extLst>
          </p:cNvPr>
          <p:cNvSpPr txBox="1"/>
          <p:nvPr/>
        </p:nvSpPr>
        <p:spPr>
          <a:xfrm>
            <a:off x="4864347" y="4122155"/>
            <a:ext cx="11187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FF0000"/>
                </a:solidFill>
                <a:latin typeface="+mj-lt"/>
                <a:ea typeface="Montserrat"/>
                <a:cs typeface="+mj-lt"/>
                <a:sym typeface="Montserrat"/>
              </a:rPr>
              <a:t>…but not utilized</a:t>
            </a:r>
            <a:endParaRPr lang="en-US" sz="1200" i="0" u="none" strike="noStrike" cap="none" dirty="0">
              <a:solidFill>
                <a:srgbClr val="FF0000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  <p:sp>
        <p:nvSpPr>
          <p:cNvPr id="5" name="Google Shape;898;p88">
            <a:extLst>
              <a:ext uri="{FF2B5EF4-FFF2-40B4-BE49-F238E27FC236}">
                <a16:creationId xmlns:a16="http://schemas.microsoft.com/office/drawing/2014/main" id="{1BD3E3E5-0C51-ACE2-9D6C-BE5D3829DBDC}"/>
              </a:ext>
            </a:extLst>
          </p:cNvPr>
          <p:cNvSpPr txBox="1"/>
          <p:nvPr/>
        </p:nvSpPr>
        <p:spPr>
          <a:xfrm>
            <a:off x="4572000" y="1350750"/>
            <a:ext cx="32374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" tIns="9144" rIns="9144" bIns="9144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Utilization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refers to the </a:t>
            </a:r>
            <a:r>
              <a:rPr lang="en-US" sz="1200" b="1" i="1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use</a:t>
            </a:r>
            <a:r>
              <a:rPr lang="en-US" sz="1200" dirty="0">
                <a:solidFill>
                  <a:schemeClr val="accent6"/>
                </a:solidFill>
                <a:latin typeface="+mj-lt"/>
                <a:ea typeface="Montserrat"/>
                <a:cs typeface="+mj-lt"/>
                <a:sym typeface="Montserrat"/>
              </a:rPr>
              <a:t> of a certain resource (GPUs, in our case) while in allocated.</a:t>
            </a:r>
            <a:endParaRPr lang="en-US" sz="1200" i="0" u="none" strike="noStrike" cap="none" dirty="0">
              <a:solidFill>
                <a:schemeClr val="accent6"/>
              </a:solidFill>
              <a:latin typeface="+mj-lt"/>
              <a:ea typeface="Montserrat"/>
              <a:cs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5300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850C7E2DEF346B54FC4E3C8CFE7B4" ma:contentTypeVersion="2" ma:contentTypeDescription="Create a new document." ma:contentTypeScope="" ma:versionID="a69396ea994d4b4b3fdf371f45b98239">
  <xsd:schema xmlns:xsd="http://www.w3.org/2001/XMLSchema" xmlns:xs="http://www.w3.org/2001/XMLSchema" xmlns:p="http://schemas.microsoft.com/office/2006/metadata/properties" xmlns:ns2="ef73fb06-cae2-4f77-b3e2-717238d4b201" targetNamespace="http://schemas.microsoft.com/office/2006/metadata/properties" ma:root="true" ma:fieldsID="7aee74b8321fbd7bd992c2fa629711e5" ns2:_="">
    <xsd:import namespace="ef73fb06-cae2-4f77-b3e2-717238d4b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3fb06-cae2-4f77-b3e2-717238d4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9E0C9-E80C-46B2-971D-7BDA9B67EDB3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ef73fb06-cae2-4f77-b3e2-717238d4b20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D416ED0-FB41-42E0-860F-6726DABB5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3fb06-cae2-4f77-b3e2-717238d4b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5344B7-CB8F-47CB-B899-05D2CE1D7E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3976</Words>
  <Application>Microsoft Office PowerPoint</Application>
  <PresentationFormat>On-screen Show (16:9)</PresentationFormat>
  <Paragraphs>796</Paragraphs>
  <Slides>83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Cambria</vt:lpstr>
      <vt:lpstr>Montserrat</vt:lpstr>
      <vt:lpstr>Arial</vt:lpstr>
      <vt:lpstr>Trebuchet MS</vt:lpstr>
      <vt:lpstr>Noto Sans Symbols</vt:lpstr>
      <vt:lpstr>Calibri</vt:lpstr>
      <vt:lpstr>Montserrat Medium</vt:lpstr>
      <vt:lpstr>Helvetica Neue</vt:lpstr>
      <vt:lpstr>1_Simple Light</vt:lpstr>
      <vt:lpstr>PowerPoint Presentation</vt:lpstr>
      <vt:lpstr>PowerPoint Presentation</vt:lpstr>
      <vt:lpstr>Utilization vs Allocation</vt:lpstr>
      <vt:lpstr>Utilization vs Allocation</vt:lpstr>
      <vt:lpstr>Utilization vs Allocation</vt:lpstr>
      <vt:lpstr>Utilization vs Allocation</vt:lpstr>
      <vt:lpstr>Utilization vs Allocation</vt:lpstr>
      <vt:lpstr>Utilization vs Allocation</vt:lpstr>
      <vt:lpstr>Utilization vs Allocation</vt:lpstr>
      <vt:lpstr>Example of Utilization vs Allocation, with TensorFlow</vt:lpstr>
      <vt:lpstr>Example of Utilization vs Allocation, with TensorFlow</vt:lpstr>
      <vt:lpstr>Example of Utilization vs Allocation, with TensorFlow</vt:lpstr>
      <vt:lpstr>Example of Utilization vs Allocation, with TensorFlow</vt:lpstr>
      <vt:lpstr>Example of Utilization vs Allocation, with TensorFlow</vt:lpstr>
      <vt:lpstr>Example of Utilization vs Allocation, with TensorFlow</vt:lpstr>
      <vt:lpstr>Example of Utilization vs Allocation, with TensorFlow</vt:lpstr>
      <vt:lpstr>PowerPoint Presentation</vt:lpstr>
      <vt:lpstr>In a perfect world…</vt:lpstr>
      <vt:lpstr>In a perfect world…</vt:lpstr>
      <vt:lpstr>In a perfect world…</vt:lpstr>
      <vt:lpstr>In a perfect world…</vt:lpstr>
      <vt:lpstr>PowerPoint Presentation</vt:lpstr>
      <vt:lpstr>In real life…</vt:lpstr>
      <vt:lpstr>In real life…</vt:lpstr>
      <vt:lpstr>In real life…</vt:lpstr>
      <vt:lpstr>In real life…</vt:lpstr>
      <vt:lpstr>Example: GPU usage during ‘analysis’</vt:lpstr>
      <vt:lpstr>Example: GPU usage during ‘analysis’</vt:lpstr>
      <vt:lpstr>Example: GPU usage during ‘analysis’</vt:lpstr>
      <vt:lpstr>Example: GPU usage during ‘analysis’</vt:lpstr>
      <vt:lpstr>Example: GPU usage during ‘analysis’</vt:lpstr>
      <vt:lpstr>In real life…</vt:lpstr>
      <vt:lpstr>In real life…</vt:lpstr>
      <vt:lpstr>In real life…</vt:lpstr>
      <vt:lpstr>PowerPoint Presentation</vt:lpstr>
      <vt:lpstr>Goal: Maximize average GPU utilization over time</vt:lpstr>
      <vt:lpstr>Goal: Maximize average GPU utilization over time</vt:lpstr>
      <vt:lpstr>Goal: Maximize average GPU utilization over time</vt:lpstr>
      <vt:lpstr>Goal: Maximize average GPU utilization over time</vt:lpstr>
      <vt:lpstr>Goal: Maximize average GPU utilization over time</vt:lpstr>
      <vt:lpstr>Addressing ‘analysis’  low GPU usage</vt:lpstr>
      <vt:lpstr>Addressing ‘analysis’  low GPU usage</vt:lpstr>
      <vt:lpstr>Addressing ‘analysis’  low GPU usage</vt:lpstr>
      <vt:lpstr>Addressing ‘analysis’  low GPU usage</vt:lpstr>
      <vt:lpstr>Addressing ‘analysis’  low GPU usage</vt:lpstr>
      <vt:lpstr>Addressing ‘analysis’  low GPU usage</vt:lpstr>
      <vt:lpstr>Addressing ‘analysis’  low GPU usage</vt:lpstr>
      <vt:lpstr>Addressing ‘analysis’  low GPU usage</vt:lpstr>
      <vt:lpstr>Addressing low GPU saturation</vt:lpstr>
      <vt:lpstr>Addressing low GPU saturation</vt:lpstr>
      <vt:lpstr>Addressing low GPU saturation</vt:lpstr>
      <vt:lpstr>Addressing low GPU saturation</vt:lpstr>
      <vt:lpstr>Addressing low GPU saturation</vt:lpstr>
      <vt:lpstr>Addressing idle GPU time</vt:lpstr>
      <vt:lpstr>Dynamic scheduler example:</vt:lpstr>
      <vt:lpstr>Dynamic scheduler example:</vt:lpstr>
      <vt:lpstr>Dynamic scheduler example:</vt:lpstr>
      <vt:lpstr>What is “guaranteed-quota?”</vt:lpstr>
      <vt:lpstr>What is “guaranteed-quota?”</vt:lpstr>
      <vt:lpstr>What is “guaranteed-quota?”</vt:lpstr>
      <vt:lpstr>What is “guaranteed-quota?”</vt:lpstr>
      <vt:lpstr>Dynamic scheduler example:</vt:lpstr>
      <vt:lpstr>Dynamic scheduler example:</vt:lpstr>
      <vt:lpstr>Dynamic scheduler example:</vt:lpstr>
      <vt:lpstr>Dynamic scheduler example:</vt:lpstr>
      <vt:lpstr>Dynamic scheduler example:</vt:lpstr>
      <vt:lpstr>Dynamic scheduler example:</vt:lpstr>
      <vt:lpstr>Dynamic scheduler example:</vt:lpstr>
      <vt:lpstr>Dynamic scheduler example:</vt:lpstr>
      <vt:lpstr>Dynamic scheduler example:</vt:lpstr>
      <vt:lpstr>Dynamic scheduler example:</vt:lpstr>
      <vt:lpstr>Dynamic scheduler example:</vt:lpstr>
      <vt:lpstr>Dynamic scheduler example:</vt:lpstr>
      <vt:lpstr>Dynamic scheduler example:</vt:lpstr>
      <vt:lpstr>Addressing idle GPU time</vt:lpstr>
      <vt:lpstr>Addressing idle GPU time</vt:lpstr>
      <vt:lpstr>PowerPoint Presentation</vt:lpstr>
      <vt:lpstr>Gains in GPU Utilization with run:ai</vt:lpstr>
      <vt:lpstr>Gains in GPU Utilization with run:ai</vt:lpstr>
      <vt:lpstr>Gains in GPU Utilization with run:ai</vt:lpstr>
      <vt:lpstr>Gains in GPU Utilization with run:ai</vt:lpstr>
      <vt:lpstr>Gains in GPU Utilization with run:ai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Jonathan  Cosme</cp:lastModifiedBy>
  <cp:revision>80</cp:revision>
  <dcterms:created xsi:type="dcterms:W3CDTF">2022-08-10T07:54:53Z</dcterms:created>
  <dcterms:modified xsi:type="dcterms:W3CDTF">2022-11-25T17:08:11Z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0x010100438850C7E2DEF346B54FC4E3C8CFE7B4</vt:lpwstr>
  </property>
  <property fmtid="{D5CDD505-2E9C-101B-9397-08002B2CF9AE}" pid="3" name="ICV">
    <vt:lpwstr/>
  </property>
  <property fmtid="{D5CDD505-2E9C-101B-9397-08002B2CF9AE}" pid="4" name="KSOProductBuildVer">
    <vt:lpwstr>1033-11.1.0.11664</vt:lpwstr>
  </property>
</Properties>
</file>